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88" r:id="rId7"/>
    <p:sldId id="289" r:id="rId8"/>
    <p:sldId id="279" r:id="rId9"/>
    <p:sldId id="258" r:id="rId10"/>
    <p:sldId id="286" r:id="rId11"/>
    <p:sldId id="266" r:id="rId12"/>
    <p:sldId id="291" r:id="rId13"/>
    <p:sldId id="283" r:id="rId14"/>
    <p:sldId id="284" r:id="rId15"/>
    <p:sldId id="280" r:id="rId16"/>
    <p:sldId id="290" r:id="rId17"/>
    <p:sldId id="281" r:id="rId18"/>
    <p:sldId id="282" r:id="rId19"/>
    <p:sldId id="287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A86583-7A87-469B-9E28-548056C06541}" v="10" dt="2025-01-24T13:25:23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58" d="100"/>
          <a:sy n="58" d="100"/>
        </p:scale>
        <p:origin x="988" y="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reira Alencar Correa Debassolles, Ramon" userId="f37680e8-6c5d-4e60-ba2c-c8a871dd521c" providerId="ADAL" clId="{68A86583-7A87-469B-9E28-548056C06541}"/>
    <pc:docChg chg="delSld modSld">
      <pc:chgData name="Ferreira Alencar Correa Debassolles, Ramon" userId="f37680e8-6c5d-4e60-ba2c-c8a871dd521c" providerId="ADAL" clId="{68A86583-7A87-469B-9E28-548056C06541}" dt="2025-01-24T13:25:23.505" v="25"/>
      <pc:docMkLst>
        <pc:docMk/>
      </pc:docMkLst>
      <pc:sldChg chg="addSp delSp modSp mod modTransition modAnim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2586058810" sldId="256"/>
        </pc:sldMkLst>
        <pc:picChg chg="add del mod">
          <ac:chgData name="Ferreira Alencar Correa Debassolles, Ramon" userId="f37680e8-6c5d-4e60-ba2c-c8a871dd521c" providerId="ADAL" clId="{68A86583-7A87-469B-9E28-548056C06541}" dt="2025-01-24T13:12:17.114" v="22"/>
          <ac:picMkLst>
            <pc:docMk/>
            <pc:sldMk cId="2586058810" sldId="256"/>
            <ac:picMk id="8" creationId="{FE8449DC-810F-F27F-B150-C996D41041E7}"/>
          </ac:picMkLst>
        </pc:picChg>
        <pc:picChg chg="add del mod ord">
          <ac:chgData name="Ferreira Alencar Correa Debassolles, Ramon" userId="f37680e8-6c5d-4e60-ba2c-c8a871dd521c" providerId="ADAL" clId="{68A86583-7A87-469B-9E28-548056C06541}" dt="2025-01-24T13:12:21.975" v="23"/>
          <ac:picMkLst>
            <pc:docMk/>
            <pc:sldMk cId="2586058810" sldId="256"/>
            <ac:picMk id="11" creationId="{C1275E03-D0B5-B5BF-1B0B-637123FCF8D9}"/>
          </ac:picMkLst>
        </pc:picChg>
        <pc:picChg chg="add del mod">
          <ac:chgData name="Ferreira Alencar Correa Debassolles, Ramon" userId="f37680e8-6c5d-4e60-ba2c-c8a871dd521c" providerId="ADAL" clId="{68A86583-7A87-469B-9E28-548056C06541}" dt="2025-01-24T13:14:14.325" v="24"/>
          <ac:picMkLst>
            <pc:docMk/>
            <pc:sldMk cId="2586058810" sldId="256"/>
            <ac:picMk id="12" creationId="{95B5D50D-3D41-6974-4633-547237B1D598}"/>
          </ac:picMkLst>
        </pc:picChg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2586058810" sldId="256"/>
            <ac:picMk id="19" creationId="{D08388FF-31C7-79F8-CF27-89081EE0B5E7}"/>
          </ac:picMkLst>
        </pc:picChg>
      </pc:sldChg>
      <pc:sldChg chg="addSp delSp modSp mod modTransition modAnim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1713219598" sldId="257"/>
        </pc:sldMkLst>
        <pc:spChg chg="mod">
          <ac:chgData name="Ferreira Alencar Correa Debassolles, Ramon" userId="f37680e8-6c5d-4e60-ba2c-c8a871dd521c" providerId="ADAL" clId="{68A86583-7A87-469B-9E28-548056C06541}" dt="2025-01-24T13:05:26.048" v="9" actId="20577"/>
          <ac:spMkLst>
            <pc:docMk/>
            <pc:sldMk cId="1713219598" sldId="257"/>
            <ac:spMk id="3" creationId="{5671D7E5-EF66-4BCD-8DAA-E9061157F0BE}"/>
          </ac:spMkLst>
        </pc:spChg>
        <pc:picChg chg="add del mod">
          <ac:chgData name="Ferreira Alencar Correa Debassolles, Ramon" userId="f37680e8-6c5d-4e60-ba2c-c8a871dd521c" providerId="ADAL" clId="{68A86583-7A87-469B-9E28-548056C06541}" dt="2025-01-24T13:14:14.325" v="24"/>
          <ac:picMkLst>
            <pc:docMk/>
            <pc:sldMk cId="1713219598" sldId="257"/>
            <ac:picMk id="9" creationId="{4713DEED-036F-1A25-1F4B-B48838E89542}"/>
          </ac:picMkLst>
        </pc:picChg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1713219598" sldId="257"/>
            <ac:picMk id="12" creationId="{D86A7205-1D46-5E0E-5A27-68724E68651F}"/>
          </ac:picMkLst>
        </pc:picChg>
      </pc:sldChg>
      <pc:sldChg chg="addSp delSp modSp mod modTransition modAnim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3571516367" sldId="258"/>
        </pc:sldMkLst>
        <pc:picChg chg="add del mod">
          <ac:chgData name="Ferreira Alencar Correa Debassolles, Ramon" userId="f37680e8-6c5d-4e60-ba2c-c8a871dd521c" providerId="ADAL" clId="{68A86583-7A87-469B-9E28-548056C06541}" dt="2025-01-24T13:11:21.096" v="19"/>
          <ac:picMkLst>
            <pc:docMk/>
            <pc:sldMk cId="3571516367" sldId="258"/>
            <ac:picMk id="7" creationId="{77F6BB52-0AE2-7705-6A4A-3BEED37EE9B4}"/>
          </ac:picMkLst>
        </pc:picChg>
        <pc:picChg chg="add del mod ord">
          <ac:chgData name="Ferreira Alencar Correa Debassolles, Ramon" userId="f37680e8-6c5d-4e60-ba2c-c8a871dd521c" providerId="ADAL" clId="{68A86583-7A87-469B-9E28-548056C06541}" dt="2025-01-24T13:11:59.831" v="20"/>
          <ac:picMkLst>
            <pc:docMk/>
            <pc:sldMk cId="3571516367" sldId="258"/>
            <ac:picMk id="11" creationId="{F1868649-C1C1-DD2C-F623-D360604AB61F}"/>
          </ac:picMkLst>
        </pc:picChg>
        <pc:picChg chg="add del mod">
          <ac:chgData name="Ferreira Alencar Correa Debassolles, Ramon" userId="f37680e8-6c5d-4e60-ba2c-c8a871dd521c" providerId="ADAL" clId="{68A86583-7A87-469B-9E28-548056C06541}" dt="2025-01-24T13:14:14.325" v="24"/>
          <ac:picMkLst>
            <pc:docMk/>
            <pc:sldMk cId="3571516367" sldId="258"/>
            <ac:picMk id="12" creationId="{A3FB2B73-1EA2-7733-135C-E448FF25ED60}"/>
          </ac:picMkLst>
        </pc:picChg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3571516367" sldId="258"/>
            <ac:picMk id="16" creationId="{0B40502C-288E-7A5B-28BF-F7707D630624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1742861620" sldId="266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1742861620" sldId="266"/>
            <ac:picMk id="14" creationId="{15A2D8F6-890F-EA63-9BC8-A60FF1DFF429}"/>
          </ac:picMkLst>
        </pc:picChg>
      </pc:sldChg>
      <pc:sldChg chg="modTransition">
        <pc:chgData name="Ferreira Alencar Correa Debassolles, Ramon" userId="f37680e8-6c5d-4e60-ba2c-c8a871dd521c" providerId="ADAL" clId="{68A86583-7A87-469B-9E28-548056C06541}" dt="2025-01-24T13:14:14.325" v="24"/>
        <pc:sldMkLst>
          <pc:docMk/>
          <pc:sldMk cId="1969787568" sldId="271"/>
        </pc:sldMkLst>
      </pc:sldChg>
      <pc:sldChg chg="del">
        <pc:chgData name="Ferreira Alencar Correa Debassolles, Ramon" userId="f37680e8-6c5d-4e60-ba2c-c8a871dd521c" providerId="ADAL" clId="{68A86583-7A87-469B-9E28-548056C06541}" dt="2025-01-24T13:05:21.476" v="2" actId="47"/>
        <pc:sldMkLst>
          <pc:docMk/>
          <pc:sldMk cId="608796113" sldId="278"/>
        </pc:sldMkLst>
      </pc:sldChg>
      <pc:sldChg chg="addSp delSp modSp modTransition modAnim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2241459136" sldId="279"/>
        </pc:sldMkLst>
        <pc:picChg chg="add del mod">
          <ac:chgData name="Ferreira Alencar Correa Debassolles, Ramon" userId="f37680e8-6c5d-4e60-ba2c-c8a871dd521c" providerId="ADAL" clId="{68A86583-7A87-469B-9E28-548056C06541}" dt="2025-01-24T13:14:14.325" v="24"/>
          <ac:picMkLst>
            <pc:docMk/>
            <pc:sldMk cId="2241459136" sldId="279"/>
            <ac:picMk id="5" creationId="{12F1A35B-ADE3-8454-F891-882C969A6000}"/>
          </ac:picMkLst>
        </pc:picChg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2241459136" sldId="279"/>
            <ac:picMk id="8" creationId="{D7724CCD-AD10-6E2D-CED0-52010D44FD65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334696707" sldId="280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334696707" sldId="280"/>
            <ac:picMk id="9" creationId="{91B44A20-E15E-7E98-D701-47A19530A974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103458723" sldId="281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103458723" sldId="281"/>
            <ac:picMk id="22" creationId="{5D302DD5-D8C3-7D63-296A-CA4A89AB7431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636929804" sldId="282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636929804" sldId="282"/>
            <ac:picMk id="10" creationId="{09FD1FA3-B346-A4EF-2DE5-E7B6B77837FF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1658164610" sldId="283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1658164610" sldId="283"/>
            <ac:picMk id="12" creationId="{21E028EA-2A96-1471-00E6-C827176C09D2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2403577982" sldId="284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2403577982" sldId="284"/>
            <ac:picMk id="22" creationId="{AD8FBE45-F713-6627-A8D3-C76FF709511C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2439409945" sldId="286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2439409945" sldId="286"/>
            <ac:picMk id="5" creationId="{0720C17A-31DB-0D97-B6B7-CC04EF40365A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2159584015" sldId="287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2159584015" sldId="287"/>
            <ac:picMk id="20" creationId="{7DBAB00B-1A0B-7E0F-6B1A-BC6F8AE878F3}"/>
          </ac:picMkLst>
        </pc:picChg>
      </pc:sldChg>
      <pc:sldChg chg="addSp delSp modSp mod modTransition modAnim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1180052999" sldId="288"/>
        </pc:sldMkLst>
        <pc:spChg chg="mod">
          <ac:chgData name="Ferreira Alencar Correa Debassolles, Ramon" userId="f37680e8-6c5d-4e60-ba2c-c8a871dd521c" providerId="ADAL" clId="{68A86583-7A87-469B-9E28-548056C06541}" dt="2025-01-24T13:05:30.391" v="10" actId="1076"/>
          <ac:spMkLst>
            <pc:docMk/>
            <pc:sldMk cId="1180052999" sldId="288"/>
            <ac:spMk id="10" creationId="{8AE09857-B975-8686-0FA4-4B8C48C417D6}"/>
          </ac:spMkLst>
        </pc:spChg>
        <pc:picChg chg="add mod">
          <ac:chgData name="Ferreira Alencar Correa Debassolles, Ramon" userId="f37680e8-6c5d-4e60-ba2c-c8a871dd521c" providerId="ADAL" clId="{68A86583-7A87-469B-9E28-548056C06541}" dt="2025-01-24T13:05:40.056" v="14" actId="1076"/>
          <ac:picMkLst>
            <pc:docMk/>
            <pc:sldMk cId="1180052999" sldId="288"/>
            <ac:picMk id="15" creationId="{90C6F708-1892-D544-7CFE-51193DF88BBD}"/>
          </ac:picMkLst>
        </pc:picChg>
        <pc:picChg chg="add del mod">
          <ac:chgData name="Ferreira Alencar Correa Debassolles, Ramon" userId="f37680e8-6c5d-4e60-ba2c-c8a871dd521c" providerId="ADAL" clId="{68A86583-7A87-469B-9E28-548056C06541}" dt="2025-01-24T13:14:14.325" v="24"/>
          <ac:picMkLst>
            <pc:docMk/>
            <pc:sldMk cId="1180052999" sldId="288"/>
            <ac:picMk id="17" creationId="{D71332BA-3064-3DC2-EB9F-1FC641CE7065}"/>
          </ac:picMkLst>
        </pc:picChg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1180052999" sldId="288"/>
            <ac:picMk id="19" creationId="{9B038EE9-BBCD-D508-2CD9-6D69F3364711}"/>
          </ac:picMkLst>
        </pc:picChg>
      </pc:sldChg>
      <pc:sldChg chg="addSp delSp modSp mod modTransition modAnim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2382020177" sldId="289"/>
        </pc:sldMkLst>
        <pc:spChg chg="mod">
          <ac:chgData name="Ferreira Alencar Correa Debassolles, Ramon" userId="f37680e8-6c5d-4e60-ba2c-c8a871dd521c" providerId="ADAL" clId="{68A86583-7A87-469B-9E28-548056C06541}" dt="2025-01-24T12:54:12.855" v="1" actId="6549"/>
          <ac:spMkLst>
            <pc:docMk/>
            <pc:sldMk cId="2382020177" sldId="289"/>
            <ac:spMk id="10" creationId="{8FC1CF8E-A6C1-5100-7B34-1975E41C3129}"/>
          </ac:spMkLst>
        </pc:spChg>
        <pc:picChg chg="mod">
          <ac:chgData name="Ferreira Alencar Correa Debassolles, Ramon" userId="f37680e8-6c5d-4e60-ba2c-c8a871dd521c" providerId="ADAL" clId="{68A86583-7A87-469B-9E28-548056C06541}" dt="2025-01-24T12:54:10.485" v="0" actId="1076"/>
          <ac:picMkLst>
            <pc:docMk/>
            <pc:sldMk cId="2382020177" sldId="289"/>
            <ac:picMk id="12" creationId="{4E2EA1BC-702E-2F06-385D-FE4BD244B2B5}"/>
          </ac:picMkLst>
        </pc:picChg>
        <pc:picChg chg="add del mod">
          <ac:chgData name="Ferreira Alencar Correa Debassolles, Ramon" userId="f37680e8-6c5d-4e60-ba2c-c8a871dd521c" providerId="ADAL" clId="{68A86583-7A87-469B-9E28-548056C06541}" dt="2025-01-24T13:14:14.325" v="24"/>
          <ac:picMkLst>
            <pc:docMk/>
            <pc:sldMk cId="2382020177" sldId="289"/>
            <ac:picMk id="15" creationId="{3F93A2AC-73E2-466A-5700-63FF84BFAA4D}"/>
          </ac:picMkLst>
        </pc:picChg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2382020177" sldId="289"/>
            <ac:picMk id="17" creationId="{18A7C808-C191-88DC-594D-7820741DA92C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1566589568" sldId="290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1566589568" sldId="290"/>
            <ac:picMk id="6" creationId="{EF2ABDCF-4854-E139-E818-2B05D307E179}"/>
          </ac:picMkLst>
        </pc:picChg>
      </pc:sldChg>
      <pc:sldChg chg="addSp modSp modTransition">
        <pc:chgData name="Ferreira Alencar Correa Debassolles, Ramon" userId="f37680e8-6c5d-4e60-ba2c-c8a871dd521c" providerId="ADAL" clId="{68A86583-7A87-469B-9E28-548056C06541}" dt="2025-01-24T13:25:23.505" v="25"/>
        <pc:sldMkLst>
          <pc:docMk/>
          <pc:sldMk cId="1923061293" sldId="291"/>
        </pc:sldMkLst>
        <pc:picChg chg="add mod">
          <ac:chgData name="Ferreira Alencar Correa Debassolles, Ramon" userId="f37680e8-6c5d-4e60-ba2c-c8a871dd521c" providerId="ADAL" clId="{68A86583-7A87-469B-9E28-548056C06541}" dt="2025-01-24T13:25:23.505" v="25"/>
          <ac:picMkLst>
            <pc:docMk/>
            <pc:sldMk cId="1923061293" sldId="291"/>
            <ac:picMk id="15" creationId="{A4AB8823-F218-8E00-C089-BF320D1498C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BR"/>
              <a:t>Clique no ícone para adicionar tabela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BR"/>
              <a:t>Clique no ícone para adicionar tabela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329790"/>
            <a:ext cx="10926489" cy="3200400"/>
          </a:xfrm>
        </p:spPr>
        <p:txBody>
          <a:bodyPr anchor="ctr"/>
          <a:lstStyle/>
          <a:p>
            <a:r>
              <a:rPr lang="en-US" dirty="0"/>
              <a:t>ATIVIDADE – PROGRAMAÇÃO DE LINGUAGEM NATURAL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ALUNO: RAMON FERREIRA ALENCAR CORRÊA DEBASSOLLES</a:t>
            </a:r>
          </a:p>
        </p:txBody>
      </p:sp>
      <p:pic>
        <p:nvPicPr>
          <p:cNvPr id="19" name="Vídeo 18">
            <a:hlinkClick r:id="" action="ppaction://media"/>
            <a:extLst>
              <a:ext uri="{FF2B5EF4-FFF2-40B4-BE49-F238E27FC236}">
                <a16:creationId xmlns:a16="http://schemas.microsoft.com/office/drawing/2014/main" id="{D08388FF-31C7-79F8-CF27-89081EE0B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9"/>
    </mc:Choice>
    <mc:Fallback>
      <p:transition spd="slow" advTm="15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/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D3EF7A-4B27-694E-B089-72840AE2B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>
            <a:normAutofit/>
          </a:bodyPr>
          <a:lstStyle/>
          <a:p>
            <a:r>
              <a:rPr lang="en-US" b="1" dirty="0" err="1"/>
              <a:t>Desempenho</a:t>
            </a:r>
            <a:r>
              <a:rPr lang="en-US" b="1" dirty="0"/>
              <a:t> </a:t>
            </a:r>
            <a:r>
              <a:rPr lang="en-US" b="1" dirty="0" err="1"/>
              <a:t>Geral</a:t>
            </a:r>
            <a:r>
              <a:rPr lang="en-US" dirty="0"/>
              <a:t>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A acurácia geral é de 0.59, o que significa que o modelo está acertando pouco mais da metade das instâncias.</a:t>
            </a:r>
          </a:p>
          <a:p>
            <a:r>
              <a:rPr lang="pt-BR" dirty="0"/>
              <a:t>O macro </a:t>
            </a:r>
            <a:r>
              <a:rPr lang="pt-BR" dirty="0" err="1"/>
              <a:t>average</a:t>
            </a:r>
            <a:r>
              <a:rPr lang="pt-BR" dirty="0"/>
              <a:t> (média simples entre as classes) dos valores de precisão, recall e F1-score é baixo, indicando desempenho ruim para as classes menos representadas.</a:t>
            </a:r>
          </a:p>
          <a:p>
            <a:r>
              <a:rPr lang="pt-BR" dirty="0"/>
              <a:t>O </a:t>
            </a:r>
            <a:r>
              <a:rPr lang="pt-BR" dirty="0" err="1"/>
              <a:t>weighted</a:t>
            </a:r>
            <a:r>
              <a:rPr lang="pt-BR" dirty="0"/>
              <a:t> </a:t>
            </a:r>
            <a:r>
              <a:rPr lang="pt-BR" dirty="0" err="1"/>
              <a:t>average</a:t>
            </a:r>
            <a:r>
              <a:rPr lang="pt-BR" dirty="0"/>
              <a:t> (ponderado pelo suporte das classes) é mais alto, refletindo o domínio da classe 5.0.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FFBBAC-08A0-B554-93ED-BBCCA005D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1" y="3593534"/>
            <a:ext cx="5506720" cy="24941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21E028EA-2A96-1471-00E6-C827176C09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83"/>
    </mc:Choice>
    <mc:Fallback>
      <p:transition spd="slow" advTm="34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20" x="34925" y="3919538"/>
          <p14:tracePt t="4737" x="71438" y="3919538"/>
          <p14:tracePt t="4754" x="106363" y="3919538"/>
          <p14:tracePt t="4814" x="142875" y="3919538"/>
          <p14:tracePt t="4846" x="160338" y="3919538"/>
          <p14:tracePt t="4888" x="196850" y="3919538"/>
          <p14:tracePt t="4911" x="231775" y="3919538"/>
          <p14:tracePt t="4938" x="249238" y="3900488"/>
          <p14:tracePt t="4955" x="285750" y="3900488"/>
          <p14:tracePt t="4970" x="320675" y="3865563"/>
          <p14:tracePt t="4987" x="338138" y="3865563"/>
          <p14:tracePt t="5004" x="409575" y="3829050"/>
          <p14:tracePt t="5022" x="463550" y="3829050"/>
          <p14:tracePt t="5038" x="498475" y="3829050"/>
          <p14:tracePt t="5055" x="606425" y="3829050"/>
          <p14:tracePt t="5058" x="623888" y="3829050"/>
          <p14:tracePt t="5091" x="855663" y="3829050"/>
          <p14:tracePt t="5106" x="962025" y="3829050"/>
          <p14:tracePt t="5123" x="1176338" y="3829050"/>
          <p14:tracePt t="5138" x="1354138" y="3829050"/>
          <p14:tracePt t="5154" x="1622425" y="3829050"/>
          <p14:tracePt t="5170" x="1906588" y="3829050"/>
          <p14:tracePt t="5187" x="2138363" y="3829050"/>
          <p14:tracePt t="5203" x="2406650" y="3759200"/>
          <p14:tracePt t="5219" x="2638425" y="3759200"/>
          <p14:tracePt t="5237" x="2833688" y="3722688"/>
          <p14:tracePt t="5253" x="3013075" y="3687763"/>
          <p14:tracePt t="5270" x="3119438" y="3687763"/>
          <p14:tracePt t="5287" x="3262313" y="3616325"/>
          <p14:tracePt t="5304" x="3314700" y="3616325"/>
          <p14:tracePt t="5308" x="3351213" y="3579813"/>
          <p14:tracePt t="5321" x="3422650" y="3508375"/>
          <p14:tracePt t="5338" x="3457575" y="3490913"/>
          <p14:tracePt t="5355" x="3511550" y="3455988"/>
          <p14:tracePt t="5372" x="3654425" y="3349625"/>
          <p14:tracePt t="5388" x="3689350" y="3278188"/>
          <p14:tracePt t="5461" x="3636963" y="3241675"/>
          <p14:tracePt t="5472" x="3600450" y="3241675"/>
          <p14:tracePt t="5487" x="3546475" y="3241675"/>
          <p14:tracePt t="5591" x="3546475" y="3330575"/>
          <p14:tracePt t="5596" x="3546475" y="3402013"/>
          <p14:tracePt t="5604" x="3546475" y="3473450"/>
          <p14:tracePt t="5623" x="3565525" y="3562350"/>
          <p14:tracePt t="5640" x="3636963" y="3668713"/>
          <p14:tracePt t="5653" x="3725863" y="3740150"/>
          <p14:tracePt t="5670" x="3760788" y="3759200"/>
          <p14:tracePt t="5703" x="3778250" y="3759200"/>
          <p14:tracePt t="6297" x="3886200" y="3759200"/>
          <p14:tracePt t="6307" x="3921125" y="3759200"/>
          <p14:tracePt t="6340" x="4010025" y="3759200"/>
          <p14:tracePt t="6355" x="4064000" y="3759200"/>
          <p14:tracePt t="6373" x="4170363" y="3759200"/>
          <p14:tracePt t="6389" x="4224338" y="3759200"/>
          <p14:tracePt t="6407" x="4330700" y="3759200"/>
          <p14:tracePt t="6421" x="4384675" y="3722688"/>
          <p14:tracePt t="6440" x="4421188" y="3722688"/>
          <p14:tracePt t="7613" x="4473575" y="3687763"/>
          <p14:tracePt t="7623" x="4510088" y="3687763"/>
          <p14:tracePt t="7638" x="4510088" y="3651250"/>
          <p14:tracePt t="8265" x="4491038" y="3651250"/>
          <p14:tracePt t="8426" x="4510088" y="3705225"/>
          <p14:tracePt t="8439" x="4545013" y="3740150"/>
          <p14:tracePt t="8457" x="4670425" y="3794125"/>
          <p14:tracePt t="8470" x="4670425" y="3829050"/>
          <p14:tracePt t="8489" x="4705350" y="3829050"/>
          <p14:tracePt t="9945" x="4705350" y="3937000"/>
          <p14:tracePt t="9952" x="4705350" y="3954463"/>
          <p14:tracePt t="9960" x="4705350" y="3989388"/>
          <p14:tracePt t="10177" x="4705350" y="4025900"/>
          <p14:tracePt t="10188" x="4705350" y="4060825"/>
          <p14:tracePt t="10221" x="4705350" y="4114800"/>
          <p14:tracePt t="10241" x="4705350" y="4149725"/>
          <p14:tracePt t="10272" x="4705350" y="4240213"/>
          <p14:tracePt t="10287" x="4705350" y="4292600"/>
          <p14:tracePt t="10304" x="4705350" y="4329113"/>
          <p14:tracePt t="10325" x="4705350" y="4418013"/>
          <p14:tracePt t="10357" x="4705350" y="4524375"/>
          <p14:tracePt t="10371" x="4776788" y="4613275"/>
          <p14:tracePt t="10407" x="4794250" y="4721225"/>
          <p14:tracePt t="10421" x="4830763" y="4773613"/>
          <p14:tracePt t="10439" x="4865688" y="4845050"/>
          <p14:tracePt t="10456" x="4902200" y="4899025"/>
          <p14:tracePt t="10472" x="4902200" y="4970463"/>
          <p14:tracePt t="10487" x="4902200" y="5022850"/>
          <p14:tracePt t="10506" x="4919663" y="5094288"/>
          <p14:tracePt t="10526" x="4954588" y="5148263"/>
          <p14:tracePt t="10557" x="4991100" y="5183188"/>
          <p14:tracePt t="10569" x="5026025" y="5183188"/>
          <p14:tracePt t="10590" x="5026025" y="5219700"/>
          <p14:tracePt t="10787" x="5026025" y="5237163"/>
          <p14:tracePt t="12605" x="4902200" y="5219700"/>
          <p14:tracePt t="12621" x="4865688" y="5219700"/>
          <p14:tracePt t="12644" x="4830763" y="5200650"/>
          <p14:tracePt t="15237" x="4776788" y="5200650"/>
          <p14:tracePt t="15246" x="4705350" y="5200650"/>
          <p14:tracePt t="15288" x="4633913" y="5200650"/>
          <p14:tracePt t="16556" x="4616450" y="5200650"/>
          <p14:tracePt t="16586" x="4581525" y="5165725"/>
          <p14:tracePt t="16608" x="4581525" y="5130800"/>
          <p14:tracePt t="16621" x="4581525" y="5040313"/>
          <p14:tracePt t="16638" x="4598988" y="4899025"/>
          <p14:tracePt t="16654" x="4670425" y="4791075"/>
          <p14:tracePt t="16655" x="4670425" y="4756150"/>
          <p14:tracePt t="16672" x="4687888" y="4738688"/>
          <p14:tracePt t="16673" x="4687888" y="4702175"/>
          <p14:tracePt t="16689" x="4722813" y="4667250"/>
          <p14:tracePt t="16908" x="4759325" y="4667250"/>
          <p14:tracePt t="16931" x="4813300" y="4684713"/>
          <p14:tracePt t="16939" x="4848225" y="4721225"/>
          <p14:tracePt t="16954" x="4919663" y="4773613"/>
          <p14:tracePt t="16972" x="4973638" y="4810125"/>
          <p14:tracePt t="16987" x="5008563" y="4862513"/>
          <p14:tracePt t="17005" x="5026025" y="4862513"/>
          <p14:tracePt t="17021" x="5062538" y="4933950"/>
          <p14:tracePt t="17058" x="5062538" y="4970463"/>
          <p14:tracePt t="17071" x="5062538" y="4987925"/>
          <p14:tracePt t="17089" x="5045075" y="5022850"/>
          <p14:tracePt t="17106" x="5026025" y="5059363"/>
          <p14:tracePt t="17107" x="4954588" y="5130800"/>
          <p14:tracePt t="17121" x="4883150" y="5130800"/>
          <p14:tracePt t="17136" x="4741863" y="5183188"/>
          <p14:tracePt t="17155" x="4616450" y="5183188"/>
          <p14:tracePt t="17171" x="4545013" y="5183188"/>
          <p14:tracePt t="17188" x="4473575" y="5183188"/>
          <p14:tracePt t="17239" x="4438650" y="5005388"/>
          <p14:tracePt t="17255" x="4402138" y="4773613"/>
          <p14:tracePt t="17271" x="4367213" y="4630738"/>
          <p14:tracePt t="17286" x="4367213" y="4595813"/>
          <p14:tracePt t="17329" x="4330700" y="4595813"/>
          <p14:tracePt t="17372" x="4313238" y="4595813"/>
          <p14:tracePt t="17389" x="4206875" y="4684713"/>
          <p14:tracePt t="17390" x="4170363" y="4684713"/>
          <p14:tracePt t="17403" x="4152900" y="4702175"/>
          <p14:tracePt t="17421" x="4117975" y="4738688"/>
          <p14:tracePt t="17436" x="4081463" y="4773613"/>
          <p14:tracePt t="17483" x="4098925" y="4791075"/>
          <p14:tracePt t="17487" x="4170363" y="4791075"/>
          <p14:tracePt t="17504" x="4295775" y="4791075"/>
          <p14:tracePt t="17524" x="4527550" y="4773613"/>
          <p14:tracePt t="17537" x="4633913" y="4773613"/>
          <p14:tracePt t="17553" x="4687888" y="4773613"/>
          <p14:tracePt t="17609" x="4687888" y="4791075"/>
          <p14:tracePt t="17682" x="4687888" y="4827588"/>
          <p14:tracePt t="17704" x="4687888" y="4845050"/>
          <p14:tracePt t="17739" x="4687888" y="4879975"/>
          <p14:tracePt t="18024" x="4687888" y="4916488"/>
          <p14:tracePt t="18037" x="4722813" y="4916488"/>
          <p14:tracePt t="18072" x="4722813" y="4933950"/>
          <p14:tracePt t="18078" x="4759325" y="4933950"/>
          <p14:tracePt t="18094" x="4759325" y="4970463"/>
          <p14:tracePt t="18105" x="4776788" y="5005388"/>
          <p14:tracePt t="18139" x="4813300" y="5040313"/>
          <p14:tracePt t="18188" x="4848225" y="5040313"/>
          <p14:tracePt t="18209" x="4883150" y="5040313"/>
          <p14:tracePt t="18238" x="4902200" y="5040313"/>
          <p14:tracePt t="18711" x="4973638" y="5040313"/>
          <p14:tracePt t="18733" x="5008563" y="5022850"/>
          <p14:tracePt t="21975" x="5008563" y="4951413"/>
          <p14:tracePt t="21987" x="5008563" y="4933950"/>
          <p14:tracePt t="22839" x="5026025" y="4899025"/>
          <p14:tracePt t="22846" x="5062538" y="4862513"/>
          <p14:tracePt t="22895" x="5097463" y="4862513"/>
          <p14:tracePt t="22922" x="5097463" y="4827588"/>
          <p14:tracePt t="23042" x="5097463" y="4810125"/>
          <p14:tracePt t="23130" x="5080000" y="4810125"/>
          <p14:tracePt t="23195" x="5080000" y="4773613"/>
          <p14:tracePt t="23220" x="5045075" y="4773613"/>
          <p14:tracePt t="23503" x="5045075" y="4738688"/>
          <p14:tracePt t="23786" x="5045075" y="4721225"/>
          <p14:tracePt t="23821" x="5045075" y="4684713"/>
          <p14:tracePt t="23844" x="5045075" y="4649788"/>
          <p14:tracePt t="31430" x="4830763" y="4933950"/>
          <p14:tracePt t="31438" x="4759325" y="5059363"/>
          <p14:tracePt t="31455" x="4545013" y="5308600"/>
          <p14:tracePt t="31470" x="4349750" y="5503863"/>
          <p14:tracePt t="31488" x="4135438" y="5753100"/>
          <p14:tracePt t="31506" x="3903663" y="6002338"/>
          <p14:tracePt t="31523" x="3636963" y="6216650"/>
          <p14:tracePt t="31538" x="3333750" y="6430963"/>
          <p14:tracePt t="31554" x="2976563" y="66436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168C4A1-7456-4A31-B8EC-A34E0C520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19" y="2960877"/>
            <a:ext cx="3430905" cy="351284"/>
          </a:xfrm>
        </p:spPr>
        <p:txBody>
          <a:bodyPr>
            <a:normAutofit fontScale="92500"/>
          </a:bodyPr>
          <a:lstStyle/>
          <a:p>
            <a:r>
              <a:rPr lang="en-US" sz="1400" b="1" dirty="0" err="1"/>
              <a:t>Distribuição</a:t>
            </a:r>
            <a:r>
              <a:rPr lang="en-US" sz="1400" b="1" dirty="0"/>
              <a:t> </a:t>
            </a:r>
            <a:r>
              <a:rPr lang="en-US" sz="1400" b="1" dirty="0" err="1"/>
              <a:t>Desbalanceada</a:t>
            </a:r>
            <a:r>
              <a:rPr lang="en-US" sz="1400" b="1" dirty="0"/>
              <a:t> de Classes</a:t>
            </a:r>
            <a:r>
              <a:rPr lang="en-US" sz="1400" dirty="0"/>
              <a:t>: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6AC387F-47F2-6EF5-CF5F-6F9F0A518ED6}"/>
              </a:ext>
            </a:extLst>
          </p:cNvPr>
          <p:cNvSpPr txBox="1">
            <a:spLocks/>
          </p:cNvSpPr>
          <p:nvPr/>
        </p:nvSpPr>
        <p:spPr>
          <a:xfrm>
            <a:off x="1341120" y="3392035"/>
            <a:ext cx="2722880" cy="290716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maioria dos dados parece estar concentrada na classe 5.0, com 65 instâncias. Outras classes têm muito menos suporte, como 1.0 (4 instâncias) e 2.0 (1 instância).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5B4C77B-5C27-8454-3823-FCAE6C5D43A8}"/>
              </a:ext>
            </a:extLst>
          </p:cNvPr>
          <p:cNvSpPr txBox="1">
            <a:spLocks/>
          </p:cNvSpPr>
          <p:nvPr/>
        </p:nvSpPr>
        <p:spPr>
          <a:xfrm>
            <a:off x="5292725" y="2881003"/>
            <a:ext cx="2722880" cy="351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Desempenho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Classe</a:t>
            </a:r>
            <a:r>
              <a:rPr lang="en-US" dirty="0"/>
              <a:t>: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2D89E5B-FBB9-F18E-06CA-C90FFFAD8EA1}"/>
              </a:ext>
            </a:extLst>
          </p:cNvPr>
          <p:cNvSpPr txBox="1">
            <a:spLocks/>
          </p:cNvSpPr>
          <p:nvPr/>
        </p:nvSpPr>
        <p:spPr>
          <a:xfrm>
            <a:off x="5292724" y="3312161"/>
            <a:ext cx="5965825" cy="290716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Classes 1.0 e 2.0 não foram bem classificadas (</a:t>
            </a:r>
            <a:r>
              <a:rPr lang="pt-BR" dirty="0" err="1"/>
              <a:t>precision</a:t>
            </a:r>
            <a:r>
              <a:rPr lang="pt-BR" dirty="0"/>
              <a:t>, recall e F1-score são todos 0). Isso pode ocorrer devido à falta de representatividade no conjunto de dados.</a:t>
            </a:r>
          </a:p>
          <a:p>
            <a:r>
              <a:rPr lang="pt-BR" dirty="0"/>
              <a:t>Classe 3.0 tem precisão perfeita (1.00), mas o recall está em 0.50, indicando que apenas metade das instâncias reais foram corretamente classificadas.</a:t>
            </a:r>
          </a:p>
          <a:p>
            <a:r>
              <a:rPr lang="pt-BR" dirty="0"/>
              <a:t>Classe 4.0 apresenta um recall relativamente alto (0.80), mas a precisão é baixa (0.12), o que sugere que o modelo está classificando várias instâncias incorretamente como 4.0.</a:t>
            </a:r>
          </a:p>
        </p:txBody>
      </p:sp>
      <p:pic>
        <p:nvPicPr>
          <p:cNvPr id="22" name="Vídeo 21">
            <a:hlinkClick r:id="" action="ppaction://media"/>
            <a:extLst>
              <a:ext uri="{FF2B5EF4-FFF2-40B4-BE49-F238E27FC236}">
                <a16:creationId xmlns:a16="http://schemas.microsoft.com/office/drawing/2014/main" id="{AD8FBE45-F713-6627-A8D3-C76FF7095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96"/>
    </mc:Choice>
    <mc:Fallback>
      <p:transition spd="slow" advTm="47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79" x="88900" y="4613275"/>
          <p14:tracePt t="8987" x="160338" y="4630738"/>
          <p14:tracePt t="9023" x="214313" y="4702175"/>
          <p14:tracePt t="9036" x="249238" y="4702175"/>
          <p14:tracePt t="9037" x="266700" y="4738688"/>
          <p14:tracePt t="9072" x="303213" y="4756150"/>
          <p14:tracePt t="9086" x="338138" y="4756150"/>
          <p14:tracePt t="9307" x="357188" y="4791075"/>
          <p14:tracePt t="9351" x="392113" y="4827588"/>
          <p14:tracePt t="9450" x="392113" y="4845050"/>
          <p14:tracePt t="9457" x="392113" y="4879975"/>
          <p14:tracePt t="9469" x="392113" y="4916488"/>
          <p14:tracePt t="9502" x="392113" y="4933950"/>
          <p14:tracePt t="9555" x="427038" y="4933950"/>
          <p14:tracePt t="9562" x="427038" y="4970463"/>
          <p14:tracePt t="9586" x="463550" y="4970463"/>
          <p14:tracePt t="9604" x="463550" y="5005388"/>
          <p14:tracePt t="9619" x="481013" y="5005388"/>
          <p14:tracePt t="9642" x="517525" y="5040313"/>
          <p14:tracePt t="9688" x="552450" y="5059363"/>
          <p14:tracePt t="9723" x="606425" y="5094288"/>
          <p14:tracePt t="9768" x="606425" y="5130800"/>
          <p14:tracePt t="9798" x="606425" y="5148263"/>
          <p14:tracePt t="9823" x="641350" y="5183188"/>
          <p14:tracePt t="9856" x="641350" y="5219700"/>
          <p14:tracePt t="9870" x="641350" y="5272088"/>
          <p14:tracePt t="9886" x="641350" y="5308600"/>
          <p14:tracePt t="9904" x="677863" y="5343525"/>
          <p14:tracePt t="9924" x="677863" y="5360988"/>
          <p14:tracePt t="9955" x="730250" y="5360988"/>
          <p14:tracePt t="9969" x="766763" y="5397500"/>
          <p14:tracePt t="9987" x="784225" y="5397500"/>
          <p14:tracePt t="10004" x="855663" y="5468938"/>
          <p14:tracePt t="10007" x="890588" y="5503863"/>
          <p14:tracePt t="10029" x="927100" y="5503863"/>
          <p14:tracePt t="10059" x="944563" y="5521325"/>
          <p14:tracePt t="10064" x="1050925" y="5557838"/>
          <p14:tracePt t="10070" x="1087438" y="5592763"/>
          <p14:tracePt t="10086" x="1122363" y="5592763"/>
          <p14:tracePt t="10105" x="1141413" y="5629275"/>
          <p14:tracePt t="10119" x="1247775" y="5664200"/>
          <p14:tracePt t="10136" x="1301750" y="5681663"/>
          <p14:tracePt t="10156" x="1373188" y="5718175"/>
          <p14:tracePt t="10169" x="1390650" y="5753100"/>
          <p14:tracePt t="10186" x="1425575" y="5753100"/>
          <p14:tracePt t="10202" x="1462088" y="5807075"/>
          <p14:tracePt t="10220" x="1479550" y="5807075"/>
          <p14:tracePt t="10237" x="1514475" y="5807075"/>
          <p14:tracePt t="10253" x="1550988" y="5842000"/>
          <p14:tracePt t="10286" x="1585913" y="5878513"/>
          <p14:tracePt t="10301" x="1604963" y="5878513"/>
          <p14:tracePt t="10319" x="1604963" y="5895975"/>
          <p14:tracePt t="10337" x="1639888" y="5895975"/>
          <p14:tracePt t="10353" x="1693863" y="5932488"/>
          <p14:tracePt t="10369" x="1728788" y="5967413"/>
          <p14:tracePt t="10389" x="1782763" y="5967413"/>
          <p14:tracePt t="10402" x="1854200" y="5984875"/>
          <p14:tracePt t="10420" x="1943100" y="6021388"/>
          <p14:tracePt t="10436" x="1978025" y="6021388"/>
          <p14:tracePt t="10455" x="2032000" y="6056313"/>
          <p14:tracePt t="10470" x="2103438" y="6056313"/>
          <p14:tracePt t="10486" x="2157413" y="6073775"/>
          <p14:tracePt t="10502" x="2192338" y="6110288"/>
          <p14:tracePt t="10536" x="2228850" y="6145213"/>
          <p14:tracePt t="10572" x="2263775" y="6145213"/>
          <p14:tracePt t="10586" x="2281238" y="6181725"/>
          <p14:tracePt t="10621" x="2352675" y="6181725"/>
          <p14:tracePt t="10636" x="2370138" y="6199188"/>
          <p14:tracePt t="10654" x="2478088" y="6234113"/>
          <p14:tracePt t="10672" x="2495550" y="6234113"/>
          <p14:tracePt t="10686" x="2601913" y="6234113"/>
          <p14:tracePt t="10703" x="2620963" y="6270625"/>
          <p14:tracePt t="10720" x="2655888" y="6270625"/>
          <p14:tracePt t="10736" x="2744788" y="6270625"/>
          <p14:tracePt t="10752" x="2781300" y="6270625"/>
          <p14:tracePt t="10773" x="2816225" y="6270625"/>
          <p14:tracePt t="10786" x="2851150" y="6270625"/>
          <p14:tracePt t="10803" x="2870200" y="6270625"/>
          <p14:tracePt t="10821" x="2905125" y="6270625"/>
          <p14:tracePt t="10836" x="2941638" y="6270625"/>
          <p14:tracePt t="10853" x="2959100" y="6270625"/>
          <p14:tracePt t="10889" x="2994025" y="6251575"/>
          <p14:tracePt t="10909" x="3030538" y="6251575"/>
          <p14:tracePt t="11048" x="3065463" y="6251575"/>
          <p14:tracePt t="11055" x="3119438" y="6251575"/>
          <p14:tracePt t="11071" x="3190875" y="6251575"/>
          <p14:tracePt t="11088" x="3244850" y="6251575"/>
          <p14:tracePt t="11102" x="3314700" y="6251575"/>
          <p14:tracePt t="11120" x="3368675" y="6251575"/>
          <p14:tracePt t="11139" x="3405188" y="6251575"/>
          <p14:tracePt t="14532" x="3475038" y="6145213"/>
          <p14:tracePt t="14540" x="3511550" y="6073775"/>
          <p14:tracePt t="14551" x="3546475" y="6002338"/>
          <p14:tracePt t="14570" x="3600450" y="5913438"/>
          <p14:tracePt t="14586" x="3671888" y="5807075"/>
          <p14:tracePt t="14604" x="3671888" y="5753100"/>
          <p14:tracePt t="14620" x="3743325" y="5646738"/>
          <p14:tracePt t="14638" x="3814763" y="5521325"/>
          <p14:tracePt t="14652" x="3886200" y="5414963"/>
          <p14:tracePt t="14670" x="3921125" y="5272088"/>
          <p14:tracePt t="14689" x="3992563" y="5076825"/>
          <p14:tracePt t="14702" x="4064000" y="4933950"/>
          <p14:tracePt t="14719" x="4135438" y="4827588"/>
          <p14:tracePt t="14736" x="4189413" y="4810125"/>
          <p14:tracePt t="14752" x="4224338" y="4702175"/>
          <p14:tracePt t="14768" x="4278313" y="4649788"/>
          <p14:tracePt t="14785" x="4349750" y="4506913"/>
          <p14:tracePt t="14802" x="4384675" y="4418013"/>
          <p14:tracePt t="14820" x="4421188" y="4381500"/>
          <p14:tracePt t="14824" x="4421188" y="4364038"/>
          <p14:tracePt t="14837" x="4438650" y="4364038"/>
          <p14:tracePt t="14856" x="4438650" y="4329113"/>
          <p14:tracePt t="15152" x="4438650" y="4257675"/>
          <p14:tracePt t="15159" x="4438650" y="4221163"/>
          <p14:tracePt t="15185" x="4438650" y="4168775"/>
          <p14:tracePt t="15201" x="4402138" y="4132263"/>
          <p14:tracePt t="15218" x="4402138" y="4114800"/>
          <p14:tracePt t="15235" x="4402138" y="4043363"/>
          <p14:tracePt t="15252" x="4402138" y="3989388"/>
          <p14:tracePt t="15268" x="4402138" y="3883025"/>
          <p14:tracePt t="15286" x="4421188" y="3794125"/>
          <p14:tracePt t="15287" x="4421188" y="3759200"/>
          <p14:tracePt t="15303" x="4473575" y="3668713"/>
          <p14:tracePt t="15321" x="4510088" y="3579813"/>
          <p14:tracePt t="15336" x="4545013" y="3508375"/>
          <p14:tracePt t="15353" x="4598988" y="3438525"/>
          <p14:tracePt t="15374" x="4633913" y="3419475"/>
          <p14:tracePt t="15376" x="4670425" y="3419475"/>
          <p14:tracePt t="15385" x="4687888" y="3384550"/>
          <p14:tracePt t="15401" x="4794250" y="3384550"/>
          <p14:tracePt t="15418" x="4848225" y="3349625"/>
          <p14:tracePt t="15435" x="4954588" y="3349625"/>
          <p14:tracePt t="15485" x="4973638" y="3349625"/>
          <p14:tracePt t="15503" x="5008563" y="3349625"/>
          <p14:tracePt t="15520" x="5045075" y="3349625"/>
          <p14:tracePt t="15536" x="5062538" y="3367088"/>
          <p14:tracePt t="15553" x="5133975" y="3402013"/>
          <p14:tracePt t="15573" x="5151438" y="3419475"/>
          <p14:tracePt t="15587" x="5186363" y="3455988"/>
          <p14:tracePt t="15604" x="5222875" y="3508375"/>
          <p14:tracePt t="15620" x="5257800" y="3579813"/>
          <p14:tracePt t="15636" x="5276850" y="3633788"/>
          <p14:tracePt t="15650" x="5311775" y="3705225"/>
          <p14:tracePt t="15669" x="5346700" y="3794125"/>
          <p14:tracePt t="15686" x="5346700" y="3865563"/>
          <p14:tracePt t="15703" x="5383213" y="3919538"/>
          <p14:tracePt t="15719" x="5383213" y="3971925"/>
          <p14:tracePt t="15721" x="5383213" y="4008438"/>
          <p14:tracePt t="15753" x="5400675" y="4079875"/>
          <p14:tracePt t="15756" x="5400675" y="4097338"/>
          <p14:tracePt t="15811" x="5437188" y="4132263"/>
          <p14:tracePt t="15964" x="5472113" y="4132263"/>
          <p14:tracePt t="15985" x="5489575" y="4114800"/>
          <p14:tracePt t="16018" x="5489575" y="4097338"/>
          <p14:tracePt t="16035" x="5489575" y="4060825"/>
          <p14:tracePt t="16053" x="5489575" y="3989388"/>
          <p14:tracePt t="16069" x="5489575" y="3971925"/>
          <p14:tracePt t="16086" x="5489575" y="3900488"/>
          <p14:tracePt t="16119" x="5489575" y="3848100"/>
          <p14:tracePt t="16136" x="5454650" y="3811588"/>
          <p14:tracePt t="16152" x="5418138" y="3776663"/>
          <p14:tracePt t="16169" x="5400675" y="3776663"/>
          <p14:tracePt t="16185" x="5400675" y="3759200"/>
          <p14:tracePt t="16203" x="5365750" y="3759200"/>
          <p14:tracePt t="16510" x="5365750" y="3794125"/>
          <p14:tracePt t="16534" x="5365750" y="3829050"/>
          <p14:tracePt t="16583" x="5365750" y="3865563"/>
          <p14:tracePt t="16657" x="5365750" y="3883025"/>
          <p14:tracePt t="16680" x="5383213" y="3919538"/>
          <p14:tracePt t="16731" x="5383213" y="3954463"/>
          <p14:tracePt t="16777" x="5400675" y="3971925"/>
          <p14:tracePt t="16818" x="5400675" y="4008438"/>
          <p14:tracePt t="16841" x="5400675" y="4043363"/>
          <p14:tracePt t="16915" x="5400675" y="4079875"/>
          <p14:tracePt t="16937" x="5400675" y="4097338"/>
          <p14:tracePt t="16963" x="5400675" y="4132263"/>
          <p14:tracePt t="17003" x="5400675" y="4168775"/>
          <p14:tracePt t="17035" x="5400675" y="4186238"/>
          <p14:tracePt t="17705" x="5365750" y="4186238"/>
          <p14:tracePt t="17721" x="5294313" y="4186238"/>
          <p14:tracePt t="17737" x="5257800" y="4221163"/>
          <p14:tracePt t="17754" x="5222875" y="4221163"/>
          <p14:tracePt t="17770" x="5168900" y="4257675"/>
          <p14:tracePt t="17785" x="5133975" y="4275138"/>
          <p14:tracePt t="17802" x="5080000" y="4310063"/>
          <p14:tracePt t="17820" x="5045075" y="4346575"/>
          <p14:tracePt t="17837" x="5008563" y="4381500"/>
          <p14:tracePt t="17853" x="5008563" y="4400550"/>
          <p14:tracePt t="17942" x="5008563" y="4435475"/>
          <p14:tracePt t="17964" x="5008563" y="4470400"/>
          <p14:tracePt t="17990" x="5026025" y="4489450"/>
          <p14:tracePt t="18003" x="5026025" y="4560888"/>
          <p14:tracePt t="18035" x="5097463" y="4613275"/>
          <p14:tracePt t="18053" x="5097463" y="4649788"/>
          <p14:tracePt t="18072" x="5114925" y="4684713"/>
          <p14:tracePt t="18086" x="5114925" y="4721225"/>
          <p14:tracePt t="18103" x="5151438" y="4721225"/>
          <p14:tracePt t="18120" x="5151438" y="4738688"/>
          <p14:tracePt t="18137" x="5186363" y="4773613"/>
          <p14:tracePt t="18174" x="5205413" y="4773613"/>
          <p14:tracePt t="18189" x="5240338" y="4810125"/>
          <p14:tracePt t="18219" x="5276850" y="4810125"/>
          <p14:tracePt t="18236" x="5276850" y="4827588"/>
          <p14:tracePt t="18239" x="5311775" y="4862513"/>
          <p14:tracePt t="18251" x="5329238" y="4862513"/>
          <p14:tracePt t="18285" x="5400675" y="4862513"/>
          <p14:tracePt t="18303" x="5418138" y="4862513"/>
          <p14:tracePt t="18319" x="5454650" y="4862513"/>
          <p14:tracePt t="18465" x="5489575" y="4862513"/>
          <p14:tracePt t="20057" x="5472113" y="4845050"/>
          <p14:tracePt t="20111" x="5437188" y="4845050"/>
          <p14:tracePt t="20151" x="5418138" y="4845050"/>
          <p14:tracePt t="20193" x="5383213" y="4845050"/>
          <p14:tracePt t="21746" x="5346700" y="4845050"/>
          <p14:tracePt t="25814" x="5346700" y="4899025"/>
          <p14:tracePt t="25839" x="5329238" y="4933950"/>
          <p14:tracePt t="25856" x="5329238" y="4987925"/>
          <p14:tracePt t="25868" x="5294313" y="5022850"/>
          <p14:tracePt t="25888" x="5294313" y="5076825"/>
          <p14:tracePt t="25903" x="5257800" y="5148263"/>
          <p14:tracePt t="25919" x="5222875" y="5165725"/>
          <p14:tracePt t="25937" x="5222875" y="5237163"/>
          <p14:tracePt t="25957" x="5205413" y="5272088"/>
          <p14:tracePt t="26119" x="5205413" y="5291138"/>
          <p14:tracePt t="26159" x="5205413" y="5360988"/>
          <p14:tracePt t="26174" x="5205413" y="5432425"/>
          <p14:tracePt t="26189" x="5205413" y="5503863"/>
          <p14:tracePt t="26202" x="5205413" y="5521325"/>
          <p14:tracePt t="26219" x="5205413" y="5592763"/>
          <p14:tracePt t="26236" x="5168900" y="5646738"/>
          <p14:tracePt t="26251" x="5168900" y="5735638"/>
          <p14:tracePt t="26269" x="5133975" y="5807075"/>
          <p14:tracePt t="26286" x="5133975" y="5842000"/>
          <p14:tracePt t="26289" x="5133975" y="5861050"/>
          <p14:tracePt t="26302" x="5133975" y="5895975"/>
          <p14:tracePt t="26336" x="5133975" y="6021388"/>
          <p14:tracePt t="26355" x="5114925" y="6038850"/>
          <p14:tracePt t="26370" x="5114925" y="6073775"/>
          <p14:tracePt t="26386" x="5114925" y="6110288"/>
          <p14:tracePt t="26440" x="5114925" y="6145213"/>
          <p14:tracePt t="26472" x="5114925" y="6162675"/>
          <p14:tracePt t="26489" x="5114925" y="6199188"/>
          <p14:tracePt t="26505" x="5114925" y="6234113"/>
          <p14:tracePt t="26537" x="5114925" y="6251575"/>
          <p14:tracePt t="26586" x="5080000" y="6288088"/>
          <p14:tracePt t="26609" x="5080000" y="6323013"/>
          <p14:tracePt t="26660" x="5080000" y="6359525"/>
          <p14:tracePt t="26715" x="5080000" y="6376988"/>
          <p14:tracePt t="26756" x="5097463" y="6376988"/>
          <p14:tracePt t="26785" x="5114925" y="6411913"/>
          <p14:tracePt t="26803" x="5151438" y="6448425"/>
          <p14:tracePt t="26839" x="5186363" y="6448425"/>
          <p14:tracePt t="26867" x="5205413" y="6448425"/>
          <p14:tracePt t="31121" x="5168900" y="6448425"/>
          <p14:tracePt t="31222" x="5133975" y="6448425"/>
          <p14:tracePt t="31248" x="5114925" y="6448425"/>
          <p14:tracePt t="31285" x="5080000" y="6448425"/>
          <p14:tracePt t="31321" x="5080000" y="6465888"/>
          <p14:tracePt t="31336" x="5045075" y="6465888"/>
          <p14:tracePt t="31389" x="5008563" y="6465888"/>
          <p14:tracePt t="31420" x="5008563" y="6502400"/>
          <p14:tracePt t="31436" x="4991100" y="6502400"/>
          <p14:tracePt t="32470" x="5026025" y="6502400"/>
          <p14:tracePt t="32477" x="5026025" y="6483350"/>
          <p14:tracePt t="32515" x="5062538" y="6483350"/>
          <p14:tracePt t="32555" x="5062538" y="6465888"/>
          <p14:tracePt t="32797" x="5045075" y="6465888"/>
          <p14:tracePt t="32822" x="5008563" y="6465888"/>
          <p14:tracePt t="32841" x="4991100" y="6465888"/>
          <p14:tracePt t="32894" x="4954588" y="6465888"/>
          <p14:tracePt t="34732" x="4883150" y="6465888"/>
          <p14:tracePt t="34750" x="4865688" y="6465888"/>
          <p14:tracePt t="34804" x="4830763" y="6465888"/>
          <p14:tracePt t="34988" x="4794250" y="6465888"/>
          <p14:tracePt t="35477" x="4722813" y="6430963"/>
          <p14:tracePt t="35502" x="4633913" y="6394450"/>
          <p14:tracePt t="35518" x="4581525" y="6323013"/>
          <p14:tracePt t="35535" x="4402138" y="6323013"/>
          <p14:tracePt t="35555" x="3903663" y="6323013"/>
          <p14:tracePt t="35571" x="3582988" y="6323013"/>
          <p14:tracePt t="35573" x="3422650" y="6323013"/>
          <p14:tracePt t="35585" x="3208338" y="6323013"/>
          <p14:tracePt t="35603" x="2816225" y="6323013"/>
          <p14:tracePt t="35618" x="2549525" y="6323013"/>
          <p14:tracePt t="35636" x="2459038" y="6323013"/>
          <p14:tracePt t="35653" x="2317750" y="6323013"/>
          <p14:tracePt t="35668" x="2228850" y="6342063"/>
          <p14:tracePt t="35687" x="2049463" y="6342063"/>
          <p14:tracePt t="35703" x="1960563" y="6342063"/>
          <p14:tracePt t="35718" x="1889125" y="6342063"/>
          <p14:tracePt t="35719" x="1782763" y="6342063"/>
          <p14:tracePt t="35739" x="1585913" y="6376988"/>
          <p14:tracePt t="35752" x="1354138" y="6430963"/>
          <p14:tracePt t="35769" x="1176338" y="6465888"/>
          <p14:tracePt t="35785" x="998538" y="6465888"/>
          <p14:tracePt t="35804" x="890588" y="6502400"/>
          <p14:tracePt t="35818" x="712788" y="6537325"/>
          <p14:tracePt t="35838" x="517525" y="6572250"/>
          <p14:tracePt t="35854" x="106363" y="67151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9" name="Vídeo 8">
            <a:hlinkClick r:id="" action="ppaction://media"/>
            <a:extLst>
              <a:ext uri="{FF2B5EF4-FFF2-40B4-BE49-F238E27FC236}">
                <a16:creationId xmlns:a16="http://schemas.microsoft.com/office/drawing/2014/main" id="{91B44A20-E15E-7E98-D701-47A19530A9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6"/>
    </mc:Choice>
    <mc:Fallback>
      <p:transition spd="slow" advTm="4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7859CDC-C895-339C-F048-C4802FBC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35" y="1186746"/>
            <a:ext cx="5306165" cy="13336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5B2B5A-29A1-A3D7-C902-538DF0E56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35" y="3292156"/>
            <a:ext cx="5258534" cy="311511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EB4EA96-4DD1-C1D0-C5B4-912322D846A6}"/>
              </a:ext>
            </a:extLst>
          </p:cNvPr>
          <p:cNvSpPr txBox="1"/>
          <p:nvPr/>
        </p:nvSpPr>
        <p:spPr>
          <a:xfrm>
            <a:off x="6671861" y="2276493"/>
            <a:ext cx="46094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Preparar o modelo</a:t>
            </a:r>
          </a:p>
          <a:p>
            <a:r>
              <a:rPr lang="en-US" dirty="0" err="1">
                <a:solidFill>
                  <a:schemeClr val="bg1"/>
                </a:solidFill>
              </a:rPr>
              <a:t>Tokenizar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dados e converter para </a:t>
            </a:r>
            <a:r>
              <a:rPr lang="en-US" dirty="0" err="1">
                <a:solidFill>
                  <a:schemeClr val="bg1"/>
                </a:solidFill>
              </a:rPr>
              <a:t>tensores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Definir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otimizador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função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perda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Compilar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modelo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Treinar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Extrair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métricas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Vídeo 5">
            <a:hlinkClick r:id="" action="ppaction://media"/>
            <a:extLst>
              <a:ext uri="{FF2B5EF4-FFF2-40B4-BE49-F238E27FC236}">
                <a16:creationId xmlns:a16="http://schemas.microsoft.com/office/drawing/2014/main" id="{EF2ABDCF-4854-E139-E818-2B05D307E1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6589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26"/>
    </mc:Choice>
    <mc:Fallback>
      <p:transition spd="slow" advTm="2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71" x="53975" y="2422525"/>
          <p14:tracePt t="2684" x="71438" y="2422525"/>
          <p14:tracePt t="2705" x="71438" y="2351088"/>
          <p14:tracePt t="2727" x="106363" y="2351088"/>
          <p14:tracePt t="3035" x="142875" y="2316163"/>
          <p14:tracePt t="3051" x="160338" y="2297113"/>
          <p14:tracePt t="3355" x="231775" y="2262188"/>
          <p14:tracePt t="3371" x="266700" y="2227263"/>
          <p14:tracePt t="3386" x="320675" y="2190750"/>
          <p14:tracePt t="3403" x="357188" y="2173288"/>
          <p14:tracePt t="3422" x="427038" y="2136775"/>
          <p14:tracePt t="3436" x="481013" y="2101850"/>
          <p14:tracePt t="3453" x="552450" y="2101850"/>
          <p14:tracePt t="3470" x="569913" y="2101850"/>
          <p14:tracePt t="3485" x="606425" y="2066925"/>
          <p14:tracePt t="3501" x="641350" y="2066925"/>
          <p14:tracePt t="3520" x="658813" y="2066925"/>
          <p14:tracePt t="3553" x="695325" y="2066925"/>
          <p14:tracePt t="3569" x="749300" y="2066925"/>
          <p14:tracePt t="3587" x="784225" y="2066925"/>
          <p14:tracePt t="3619" x="855663" y="2066925"/>
          <p14:tracePt t="3654" x="873125" y="2066925"/>
          <p14:tracePt t="3670" x="909638" y="2066925"/>
          <p14:tracePt t="3710" x="944563" y="2066925"/>
          <p14:tracePt t="3896" x="962025" y="2066925"/>
          <p14:tracePt t="3920" x="998538" y="2066925"/>
          <p14:tracePt t="4187" x="1033463" y="2066925"/>
          <p14:tracePt t="4277" x="1069975" y="2066925"/>
          <p14:tracePt t="4316" x="1087438" y="2066925"/>
          <p14:tracePt t="4366" x="1122363" y="2066925"/>
          <p14:tracePt t="4413" x="1158875" y="2066925"/>
          <p14:tracePt t="5207" x="1141413" y="2066925"/>
          <p14:tracePt t="5218" x="1104900" y="2066925"/>
          <p14:tracePt t="5239" x="1087438" y="2066925"/>
          <p14:tracePt t="5267" x="1050925" y="2066925"/>
          <p14:tracePt t="8168" x="1104900" y="2119313"/>
          <p14:tracePt t="8177" x="1104900" y="2155825"/>
          <p14:tracePt t="8185" x="1104900" y="2190750"/>
          <p14:tracePt t="8201" x="1176338" y="2333625"/>
          <p14:tracePt t="8218" x="1212850" y="2457450"/>
          <p14:tracePt t="8235" x="1212850" y="2528888"/>
          <p14:tracePt t="8251" x="1212850" y="2565400"/>
          <p14:tracePt t="8269" x="1212850" y="2582863"/>
          <p14:tracePt t="8286" x="1230313" y="2582863"/>
          <p14:tracePt t="8301" x="1230313" y="2617788"/>
          <p14:tracePt t="8659" x="1230313" y="2565400"/>
          <p14:tracePt t="8681" x="1230313" y="2547938"/>
          <p14:tracePt t="8693" x="1230313" y="2511425"/>
          <p14:tracePt t="8723" x="1230313" y="2476500"/>
          <p14:tracePt t="8736" x="1230313" y="2457450"/>
          <p14:tracePt t="8755" x="1230313" y="2422525"/>
          <p14:tracePt t="8805" x="1230313" y="2387600"/>
          <p14:tracePt t="8836" x="1230313" y="2333625"/>
          <p14:tracePt t="8852" x="1230313" y="2297113"/>
          <p14:tracePt t="8884" x="1230313" y="2262188"/>
          <p14:tracePt t="9018" x="1230313" y="2244725"/>
          <p14:tracePt t="9126" x="1230313" y="2208213"/>
          <p14:tracePt t="9141" x="1193800" y="2208213"/>
          <p14:tracePt t="9984" x="1193800" y="2227263"/>
          <p14:tracePt t="11489" x="1212850" y="2279650"/>
          <p14:tracePt t="11505" x="1212850" y="2316163"/>
          <p14:tracePt t="11513" x="1212850" y="2351088"/>
          <p14:tracePt t="11534" x="1212850" y="2405063"/>
          <p14:tracePt t="11552" x="1212850" y="2439988"/>
          <p14:tracePt t="11557" x="1193800" y="2511425"/>
          <p14:tracePt t="11568" x="1193800" y="2582863"/>
          <p14:tracePt t="11572" x="1193800" y="2654300"/>
          <p14:tracePt t="11585" x="1158875" y="2708275"/>
          <p14:tracePt t="11605" x="1122363" y="2849563"/>
          <p14:tracePt t="11619" x="1087438" y="2921000"/>
          <p14:tracePt t="11635" x="1050925" y="3009900"/>
          <p14:tracePt t="11654" x="1033463" y="3081338"/>
          <p14:tracePt t="11668" x="998538" y="3206750"/>
          <p14:tracePt t="11687" x="962025" y="3349625"/>
          <p14:tracePt t="11703" x="927100" y="3402013"/>
          <p14:tracePt t="11718" x="927100" y="3473450"/>
          <p14:tracePt t="11736" x="927100" y="3490913"/>
          <p14:tracePt t="11751" x="909638" y="3527425"/>
          <p14:tracePt t="11767" x="909638" y="3562350"/>
          <p14:tracePt t="11785" x="909638" y="3579813"/>
          <p14:tracePt t="11836" x="909638" y="3616325"/>
          <p14:tracePt t="11901" x="909638" y="3651250"/>
          <p14:tracePt t="11957" x="909638" y="3668713"/>
          <p14:tracePt t="12038" x="909638" y="3705225"/>
          <p14:tracePt t="12087" x="944563" y="3705225"/>
          <p14:tracePt t="12104" x="944563" y="3740150"/>
          <p14:tracePt t="12127" x="981075" y="3740150"/>
          <p14:tracePt t="12183" x="998538" y="3740150"/>
          <p14:tracePt t="12218" x="1033463" y="3776663"/>
          <p14:tracePt t="12235" x="1033463" y="3794125"/>
          <p14:tracePt t="12252" x="1069975" y="3794125"/>
          <p14:tracePt t="12268" x="1087438" y="3794125"/>
          <p14:tracePt t="12301" x="1087438" y="3829050"/>
          <p14:tracePt t="12337" x="1122363" y="3829050"/>
          <p14:tracePt t="15831" x="1122363" y="3900488"/>
          <p14:tracePt t="15838" x="1122363" y="3919538"/>
          <p14:tracePt t="15904" x="1158875" y="3919538"/>
          <p14:tracePt t="16047" x="1193800" y="3954463"/>
          <p14:tracePt t="16128" x="1212850" y="3954463"/>
          <p14:tracePt t="16241" x="1247775" y="3989388"/>
          <p14:tracePt t="18078" x="1319213" y="3971925"/>
          <p14:tracePt t="18086" x="1336675" y="3937000"/>
          <p14:tracePt t="18093" x="1373188" y="3937000"/>
          <p14:tracePt t="18238" x="1354138" y="3954463"/>
          <p14:tracePt t="18251" x="1336675" y="4025900"/>
          <p14:tracePt t="18253" x="1301750" y="4043363"/>
          <p14:tracePt t="18267" x="1301750" y="4079875"/>
          <p14:tracePt t="18285" x="1230313" y="4132263"/>
          <p14:tracePt t="18288" x="1230313" y="4168775"/>
          <p14:tracePt t="18304" x="1212850" y="4203700"/>
          <p14:tracePt t="18319" x="1176338" y="4240213"/>
          <p14:tracePt t="18544" x="1104900" y="4240213"/>
          <p14:tracePt t="18552" x="1087438" y="4221163"/>
          <p14:tracePt t="18568" x="944563" y="4149725"/>
          <p14:tracePt t="18586" x="695325" y="3989388"/>
          <p14:tracePt t="18602" x="463550" y="3829050"/>
          <p14:tracePt t="18620" x="266700" y="3759200"/>
          <p14:tracePt t="18636" x="106363" y="3633788"/>
          <p14:tracePt t="18652" x="106363" y="3616325"/>
          <p14:tracePt t="18669" x="106363" y="3579813"/>
          <p14:tracePt t="18701" x="106363" y="3490913"/>
          <p14:tracePt t="18718" x="106363" y="3295650"/>
          <p14:tracePt t="18734" x="106363" y="3081338"/>
          <p14:tracePt t="18751" x="142875" y="2743200"/>
          <p14:tracePt t="18767" x="177800" y="2422525"/>
          <p14:tracePt t="18784" x="249238" y="2244725"/>
          <p14:tracePt t="18801" x="338138" y="2047875"/>
          <p14:tracePt t="18820" x="446088" y="1835150"/>
          <p14:tracePt t="18835" x="481013" y="1763713"/>
          <p14:tracePt t="18853" x="498475" y="1746250"/>
          <p14:tracePt t="18869" x="534988" y="1674813"/>
          <p14:tracePt t="18885" x="588963" y="1638300"/>
          <p14:tracePt t="18901" x="658813" y="1620838"/>
          <p14:tracePt t="18918" x="749300" y="1585913"/>
          <p14:tracePt t="18935" x="819150" y="1531938"/>
          <p14:tracePt t="18951" x="909638" y="1460500"/>
          <p14:tracePt t="18968" x="1016000" y="1425575"/>
          <p14:tracePt t="18988" x="1033463" y="1425575"/>
          <p14:tracePt t="19004" x="1069975" y="1389063"/>
          <p14:tracePt t="19077" x="1104900" y="1389063"/>
          <p14:tracePt t="19085" x="1104900" y="1406525"/>
          <p14:tracePt t="19102" x="1122363" y="1406525"/>
          <p14:tracePt t="19135" x="1122363" y="1514475"/>
          <p14:tracePt t="19152" x="1122363" y="1603375"/>
          <p14:tracePt t="19169" x="1104900" y="1692275"/>
          <p14:tracePt t="19184" x="1087438" y="1798638"/>
          <p14:tracePt t="19201" x="1050925" y="1852613"/>
          <p14:tracePt t="19217" x="1016000" y="1924050"/>
          <p14:tracePt t="19235" x="1016000" y="1978025"/>
          <p14:tracePt t="19251" x="981075" y="2030413"/>
          <p14:tracePt t="19269" x="962025" y="2066925"/>
          <p14:tracePt t="19284" x="927100" y="2136775"/>
          <p14:tracePt t="19301" x="927100" y="2155825"/>
          <p14:tracePt t="19344" x="927100" y="2190750"/>
          <p14:tracePt t="19370" x="927100" y="2227263"/>
          <p14:tracePt t="19385" x="927100" y="2244725"/>
          <p14:tracePt t="19402" x="927100" y="2316163"/>
          <p14:tracePt t="19419" x="927100" y="2351088"/>
          <p14:tracePt t="19435" x="927100" y="2368550"/>
          <p14:tracePt t="19452" x="927100" y="2439988"/>
          <p14:tracePt t="19470" x="927100" y="2457450"/>
          <p14:tracePt t="19486" x="944563" y="2565400"/>
          <p14:tracePt t="19502" x="944563" y="2654300"/>
          <p14:tracePt t="19518" x="944563" y="2725738"/>
          <p14:tracePt t="19536" x="981075" y="2778125"/>
          <p14:tracePt t="19539" x="981075" y="2814638"/>
          <p14:tracePt t="19552" x="981075" y="2832100"/>
          <p14:tracePt t="19572" x="981075" y="2903538"/>
          <p14:tracePt t="19586" x="981075" y="2921000"/>
          <p14:tracePt t="19619" x="981075" y="2957513"/>
          <p14:tracePt t="19636" x="981075" y="2992438"/>
          <p14:tracePt t="19668" x="981075" y="3028950"/>
          <p14:tracePt t="19678" x="981075" y="3046413"/>
          <p14:tracePt t="19709" x="981075" y="3081338"/>
          <p14:tracePt t="19736" x="998538" y="3135313"/>
          <p14:tracePt t="19754" x="998538" y="3206750"/>
          <p14:tracePt t="19772" x="998538" y="3259138"/>
          <p14:tracePt t="19786" x="998538" y="3295650"/>
          <p14:tracePt t="19791" x="1033463" y="3295650"/>
          <p14:tracePt t="19802" x="1033463" y="3330575"/>
          <p14:tracePt t="19820" x="1033463" y="3349625"/>
          <p14:tracePt t="19854" x="1069975" y="3455988"/>
          <p14:tracePt t="19871" x="1069975" y="3544888"/>
          <p14:tracePt t="19885" x="1069975" y="3598863"/>
          <p14:tracePt t="19903" x="1087438" y="3633788"/>
          <p14:tracePt t="19919" x="1087438" y="3705225"/>
          <p14:tracePt t="19975" x="1122363" y="3740150"/>
          <p14:tracePt t="19986" x="1122363" y="3759200"/>
          <p14:tracePt t="20002" x="1122363" y="3794125"/>
          <p14:tracePt t="20019" x="1158875" y="3829050"/>
          <p14:tracePt t="20039" x="1158875" y="3848100"/>
          <p14:tracePt t="20052" x="1158875" y="3883025"/>
          <p14:tracePt t="20087" x="1193800" y="3919538"/>
          <p14:tracePt t="20120" x="1212850" y="3937000"/>
          <p14:tracePt t="20137" x="1212850" y="3971925"/>
          <p14:tracePt t="20153" x="1247775" y="4008438"/>
          <p14:tracePt t="20169" x="1282700" y="4043363"/>
          <p14:tracePt t="20186" x="1282700" y="4060825"/>
          <p14:tracePt t="20202" x="1282700" y="4097338"/>
          <p14:tracePt t="20219" x="1282700" y="4132263"/>
          <p14:tracePt t="20252" x="1301750" y="4149725"/>
          <p14:tracePt t="20272" x="1301750" y="4186238"/>
          <p14:tracePt t="20361" x="1336675" y="4221163"/>
          <p14:tracePt t="20386" x="1336675" y="4257675"/>
          <p14:tracePt t="20419" x="1336675" y="4310063"/>
          <p14:tracePt t="20436" x="1336675" y="4381500"/>
          <p14:tracePt t="20452" x="1336675" y="4470400"/>
          <p14:tracePt t="20468" x="1319213" y="4560888"/>
          <p14:tracePt t="20484" x="1158875" y="4810125"/>
          <p14:tracePt t="20502" x="855663" y="5076825"/>
          <p14:tracePt t="20519" x="481013" y="5343525"/>
          <p14:tracePt t="20524" x="320675" y="5397500"/>
          <p14:tracePt t="20534" x="196850" y="54689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dirty="0"/>
              <a:t>ANÁLISE DE RESULTADOS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C04F15-ADE9-88A9-0410-FB23EE5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en-US" dirty="0" err="1"/>
              <a:t>Desempenho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A2B1601-DAF6-8A61-70AC-2C5D058D9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Acurácia: O modelo alcança uma acurácia geral de 79%, o que pode parecer bom, mas é altamente influenciado pela classificação correta da nota dominante (</a:t>
            </a:r>
            <a:r>
              <a:rPr lang="pt-BR" dirty="0" err="1"/>
              <a:t>Excellent</a:t>
            </a:r>
            <a:r>
              <a:rPr lang="pt-BR" dirty="0"/>
              <a:t>).</a:t>
            </a:r>
          </a:p>
          <a:p>
            <a:r>
              <a:rPr lang="pt-BR" dirty="0"/>
              <a:t>Macro </a:t>
            </a:r>
            <a:r>
              <a:rPr lang="pt-BR" dirty="0" err="1"/>
              <a:t>Average</a:t>
            </a:r>
            <a:r>
              <a:rPr lang="pt-BR" dirty="0"/>
              <a:t>: As métricas médias não ponderadas (</a:t>
            </a:r>
            <a:r>
              <a:rPr lang="pt-BR" dirty="0" err="1"/>
              <a:t>precision</a:t>
            </a:r>
            <a:r>
              <a:rPr lang="pt-BR" dirty="0"/>
              <a:t>, recall, F1-score) são baixas: 16% (</a:t>
            </a:r>
            <a:r>
              <a:rPr lang="pt-BR" dirty="0" err="1"/>
              <a:t>precision</a:t>
            </a:r>
            <a:r>
              <a:rPr lang="pt-BR" dirty="0"/>
              <a:t>), 20% (recall), e 18% (F1-score), mostrando que o modelo tem um desempenho ruim nas nota minoritárias.</a:t>
            </a:r>
          </a:p>
          <a:p>
            <a:r>
              <a:rPr lang="pt-BR" dirty="0" err="1"/>
              <a:t>Weighted</a:t>
            </a:r>
            <a:r>
              <a:rPr lang="pt-BR" dirty="0"/>
              <a:t> </a:t>
            </a:r>
            <a:r>
              <a:rPr lang="pt-BR" dirty="0" err="1"/>
              <a:t>Average</a:t>
            </a:r>
            <a:r>
              <a:rPr lang="pt-BR" dirty="0"/>
              <a:t>: O </a:t>
            </a:r>
            <a:r>
              <a:rPr lang="pt-BR" dirty="0" err="1"/>
              <a:t>weighted</a:t>
            </a:r>
            <a:r>
              <a:rPr lang="pt-BR" dirty="0"/>
              <a:t> </a:t>
            </a:r>
            <a:r>
              <a:rPr lang="pt-BR" dirty="0" err="1"/>
              <a:t>average</a:t>
            </a:r>
            <a:r>
              <a:rPr lang="pt-BR" dirty="0"/>
              <a:t> é melhor, especialmente o recall de 79%, porque está dominado pela nota </a:t>
            </a:r>
            <a:r>
              <a:rPr lang="pt-BR" dirty="0" err="1"/>
              <a:t>Excellent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A0A2AD0-A84E-B266-E7CF-7897C0FCC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07" y="3429000"/>
            <a:ext cx="4191585" cy="1914792"/>
          </a:xfrm>
          <a:prstGeom prst="rect">
            <a:avLst/>
          </a:prstGeom>
        </p:spPr>
      </p:pic>
      <p:pic>
        <p:nvPicPr>
          <p:cNvPr id="22" name="Vídeo 21">
            <a:hlinkClick r:id="" action="ppaction://media"/>
            <a:extLst>
              <a:ext uri="{FF2B5EF4-FFF2-40B4-BE49-F238E27FC236}">
                <a16:creationId xmlns:a16="http://schemas.microsoft.com/office/drawing/2014/main" id="{5D302DD5-D8C3-7D63-296A-CA4A89AB74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66"/>
    </mc:Choice>
    <mc:Fallback>
      <p:transition spd="slow" advTm="49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38" x="71438" y="2992438"/>
          <p14:tracePt t="2443" x="160338" y="2886075"/>
          <p14:tracePt t="2457" x="196850" y="2814638"/>
          <p14:tracePt t="2475" x="338138" y="2582863"/>
          <p14:tracePt t="2492" x="374650" y="2511425"/>
          <p14:tracePt t="2670" x="392113" y="2511425"/>
          <p14:tracePt t="2680" x="427038" y="2528888"/>
          <p14:tracePt t="2691" x="498475" y="2528888"/>
          <p14:tracePt t="2710" x="623888" y="2617788"/>
          <p14:tracePt t="2727" x="890588" y="2778125"/>
          <p14:tracePt t="2743" x="1193800" y="2938463"/>
          <p14:tracePt t="2759" x="1479550" y="3063875"/>
          <p14:tracePt t="2775" x="1765300" y="3189288"/>
          <p14:tracePt t="2792" x="1960563" y="3295650"/>
          <p14:tracePt t="2809" x="2014538" y="3367088"/>
          <p14:tracePt t="2825" x="2120900" y="3367088"/>
          <p14:tracePt t="2841" x="2174875" y="3402013"/>
          <p14:tracePt t="2905" x="2174875" y="3438525"/>
          <p14:tracePt t="2921" x="2014538" y="3473450"/>
          <p14:tracePt t="2941" x="1835150" y="3508375"/>
          <p14:tracePt t="2958" x="1604963" y="3544888"/>
          <p14:tracePt t="2962" x="1533525" y="3544888"/>
          <p14:tracePt t="2976" x="1497013" y="3544888"/>
          <p14:tracePt t="2994" x="1408113" y="3527425"/>
          <p14:tracePt t="3009" x="1373188" y="3508375"/>
          <p14:tracePt t="3025" x="1354138" y="3473450"/>
          <p14:tracePt t="3043" x="1282700" y="3473450"/>
          <p14:tracePt t="3066" x="1282700" y="3438525"/>
          <p14:tracePt t="3076" x="1265238" y="3438525"/>
          <p14:tracePt t="3092" x="1193800" y="3438525"/>
          <p14:tracePt t="3109" x="1158875" y="3438525"/>
          <p14:tracePt t="3125" x="1104900" y="3438525"/>
          <p14:tracePt t="3142" x="1069975" y="3438525"/>
          <p14:tracePt t="3162" x="1033463" y="3438525"/>
          <p14:tracePt t="3177" x="981075" y="3438525"/>
          <p14:tracePt t="3191" x="944563" y="3438525"/>
          <p14:tracePt t="3208" x="909638" y="3438525"/>
          <p14:tracePt t="3225" x="890588" y="3438525"/>
          <p14:tracePt t="3243" x="855663" y="3438525"/>
          <p14:tracePt t="3278" x="819150" y="3438525"/>
          <p14:tracePt t="3413" x="784225" y="3438525"/>
          <p14:tracePt t="3437" x="766763" y="3438525"/>
          <p14:tracePt t="3470" x="730250" y="3438525"/>
          <p14:tracePt t="3513" x="695325" y="3438525"/>
          <p14:tracePt t="3574" x="677863" y="3438525"/>
          <p14:tracePt t="3623" x="641350" y="3438525"/>
          <p14:tracePt t="3663" x="606425" y="3438525"/>
          <p14:tracePt t="3957" x="606425" y="3455988"/>
          <p14:tracePt t="3994" x="623888" y="3455988"/>
          <p14:tracePt t="4035" x="658813" y="3490913"/>
          <p14:tracePt t="4108" x="677863" y="3490913"/>
          <p14:tracePt t="4229" x="677863" y="3508375"/>
          <p14:tracePt t="4269" x="712788" y="3508375"/>
          <p14:tracePt t="5124" x="749300" y="3544888"/>
          <p14:tracePt t="5172" x="766763" y="3579813"/>
          <p14:tracePt t="5197" x="801688" y="3579813"/>
          <p14:tracePt t="5221" x="801688" y="3598863"/>
          <p14:tracePt t="5270" x="838200" y="3598863"/>
          <p14:tracePt t="5346" x="873125" y="3598863"/>
          <p14:tracePt t="6841" x="873125" y="3633788"/>
          <p14:tracePt t="6859" x="873125" y="3668713"/>
          <p14:tracePt t="6917" x="873125" y="3705225"/>
          <p14:tracePt t="6976" x="890588" y="3722688"/>
          <p14:tracePt t="6989" x="890588" y="3759200"/>
          <p14:tracePt t="7009" x="927100" y="3794125"/>
          <p14:tracePt t="7026" x="962025" y="3811588"/>
          <p14:tracePt t="7041" x="962025" y="3848100"/>
          <p14:tracePt t="7076" x="962025" y="3900488"/>
          <p14:tracePt t="7093" x="981075" y="3900488"/>
          <p14:tracePt t="7095" x="981075" y="3937000"/>
          <p14:tracePt t="7862" x="944563" y="3937000"/>
          <p14:tracePt t="7882" x="909638" y="3937000"/>
          <p14:tracePt t="7908" x="890588" y="3937000"/>
          <p14:tracePt t="7924" x="855663" y="3937000"/>
          <p14:tracePt t="7955" x="819150" y="3937000"/>
          <p14:tracePt t="8841" x="819150" y="4008438"/>
          <p14:tracePt t="8847" x="819150" y="4025900"/>
          <p14:tracePt t="8859" x="784225" y="4025900"/>
          <p14:tracePt t="8877" x="766763" y="4097338"/>
          <p14:tracePt t="8891" x="766763" y="4132263"/>
          <p14:tracePt t="8908" x="766763" y="4149725"/>
          <p14:tracePt t="8925" x="695325" y="4186238"/>
          <p14:tracePt t="8943" x="695325" y="4240213"/>
          <p14:tracePt t="8959" x="677863" y="4275138"/>
          <p14:tracePt t="8960" x="677863" y="4310063"/>
          <p14:tracePt t="8977" x="677863" y="4346575"/>
          <p14:tracePt t="9593" x="677863" y="4364038"/>
          <p14:tracePt t="9624" x="712788" y="4364038"/>
          <p14:tracePt t="9641" x="712788" y="4400550"/>
          <p14:tracePt t="9674" x="749300" y="4435475"/>
          <p14:tracePt t="9696" x="766763" y="4435475"/>
          <p14:tracePt t="9707" x="766763" y="4452938"/>
          <p14:tracePt t="9726" x="766763" y="4489450"/>
          <p14:tracePt t="9751" x="801688" y="4489450"/>
          <p14:tracePt t="9792" x="801688" y="4524375"/>
          <p14:tracePt t="9816" x="801688" y="4560888"/>
          <p14:tracePt t="9962" x="838200" y="4560888"/>
          <p14:tracePt t="9994" x="838200" y="4578350"/>
          <p14:tracePt t="10134" x="873125" y="4578350"/>
          <p14:tracePt t="10253" x="890588" y="4578350"/>
          <p14:tracePt t="23374" x="1016000" y="4738688"/>
          <p14:tracePt t="23379" x="1033463" y="4773613"/>
          <p14:tracePt t="23391" x="1069975" y="4827588"/>
          <p14:tracePt t="23407" x="1141413" y="4899025"/>
          <p14:tracePt t="23424" x="1158875" y="4951413"/>
          <p14:tracePt t="23441" x="1193800" y="4951413"/>
          <p14:tracePt t="23561" x="1193800" y="4987925"/>
          <p14:tracePt t="23654" x="1193800" y="5022850"/>
          <p14:tracePt t="23663" x="1193800" y="5040313"/>
          <p14:tracePt t="23689" x="1193800" y="5076825"/>
          <p14:tracePt t="23694" x="1193800" y="5111750"/>
          <p14:tracePt t="23708" x="1176338" y="5130800"/>
          <p14:tracePt t="23710" x="1158875" y="5165725"/>
          <p14:tracePt t="23726" x="1122363" y="5200650"/>
          <p14:tracePt t="23746" x="1069975" y="5254625"/>
          <p14:tracePt t="23759" x="1069975" y="5291138"/>
          <p14:tracePt t="23778" x="998538" y="5326063"/>
          <p14:tracePt t="23800" x="998538" y="5343525"/>
          <p14:tracePt t="23827" x="981075" y="5343525"/>
          <p14:tracePt t="23843" x="944563" y="5343525"/>
          <p14:tracePt t="23860" x="909638" y="5343525"/>
          <p14:tracePt t="23876" x="873125" y="5380038"/>
          <p14:tracePt t="23892" x="819150" y="5414963"/>
          <p14:tracePt t="23909" x="784225" y="5432425"/>
          <p14:tracePt t="23925" x="766763" y="5468938"/>
          <p14:tracePt t="23942" x="695325" y="5503863"/>
          <p14:tracePt t="23961" x="641350" y="5540375"/>
          <p14:tracePt t="23976" x="641350" y="5557838"/>
          <p14:tracePt t="23978" x="606425" y="5557838"/>
          <p14:tracePt t="23993" x="569913" y="5629275"/>
          <p14:tracePt t="24011" x="569913" y="5646738"/>
          <p14:tracePt t="24028" x="552450" y="5646738"/>
          <p14:tracePt t="24042" x="552450" y="5681663"/>
          <p14:tracePt t="24345" x="552450" y="5753100"/>
          <p14:tracePt t="24362" x="552450" y="5807075"/>
          <p14:tracePt t="24378" x="552450" y="5842000"/>
          <p14:tracePt t="24392" x="552450" y="5895975"/>
          <p14:tracePt t="24928" x="588963" y="5895975"/>
          <p14:tracePt t="28916" x="981075" y="5824538"/>
          <p14:tracePt t="28944" x="1336675" y="5789613"/>
          <p14:tracePt t="28962" x="1514475" y="5789613"/>
          <p14:tracePt t="28976" x="1622425" y="5789613"/>
          <p14:tracePt t="28992" x="1674813" y="5789613"/>
          <p14:tracePt t="29009" x="1728788" y="5789613"/>
          <p14:tracePt t="29026" x="1835150" y="5753100"/>
          <p14:tracePt t="29042" x="1960563" y="5753100"/>
          <p14:tracePt t="29059" x="2032000" y="5718175"/>
          <p14:tracePt t="29079" x="2157413" y="5681663"/>
          <p14:tracePt t="29113" x="2246313" y="5664200"/>
          <p14:tracePt t="29125" x="2281238" y="5664200"/>
          <p14:tracePt t="29126" x="2281238" y="5629275"/>
          <p14:tracePt t="29160" x="2335213" y="5629275"/>
          <p14:tracePt t="29184" x="2370138" y="5592763"/>
          <p14:tracePt t="29191" x="2370138" y="5557838"/>
          <p14:tracePt t="29212" x="2424113" y="5540375"/>
          <p14:tracePt t="29224" x="2459038" y="5503863"/>
          <p14:tracePt t="29245" x="2513013" y="5468938"/>
          <p14:tracePt t="29259" x="2584450" y="5451475"/>
          <p14:tracePt t="29275" x="2638425" y="5380038"/>
          <p14:tracePt t="29292" x="2709863" y="5308600"/>
          <p14:tracePt t="29372" x="2727325" y="5308600"/>
          <p14:tracePt t="29392" x="2762250" y="5308600"/>
          <p14:tracePt t="29411" x="2833688" y="5326063"/>
          <p14:tracePt t="29442" x="3065463" y="5468938"/>
          <p14:tracePt t="29460" x="3351213" y="5575300"/>
          <p14:tracePt t="29475" x="3760788" y="5824538"/>
          <p14:tracePt t="29490" x="4260850" y="6073775"/>
          <p14:tracePt t="29507" x="4883150" y="6270625"/>
          <p14:tracePt t="29524" x="5561013" y="6483350"/>
          <p14:tracePt t="29542" x="6238875" y="6697663"/>
          <p14:tracePt t="29558" x="6845300" y="6786563"/>
          <p14:tracePt t="29576" x="7218363" y="6786563"/>
          <p14:tracePt t="29593" x="7486650" y="6786563"/>
          <p14:tracePt t="29608" x="7718425" y="6769100"/>
          <p14:tracePt t="29625" x="7967663" y="6662738"/>
          <p14:tracePt t="29643" x="8199438" y="6572250"/>
          <p14:tracePt t="29659" x="8431213" y="6465888"/>
          <p14:tracePt t="29665" x="8502650" y="6411913"/>
          <p14:tracePt t="29675" x="8574088" y="6376988"/>
          <p14:tracePt t="29693" x="8786813" y="6270625"/>
          <p14:tracePt t="29727" x="9037638" y="6199188"/>
          <p14:tracePt t="29746" x="9178925" y="6127750"/>
          <p14:tracePt t="29760" x="9375775" y="6021388"/>
          <p14:tracePt t="29776" x="9553575" y="5949950"/>
          <p14:tracePt t="29792" x="9661525" y="5878513"/>
          <p14:tracePt t="29809" x="9732963" y="5842000"/>
          <p14:tracePt t="29826" x="9732963" y="5807075"/>
          <p14:tracePt t="29842" x="9732963" y="5789613"/>
          <p14:tracePt t="29919" x="9713913" y="5789613"/>
          <p14:tracePt t="29927" x="9678988" y="5789613"/>
          <p14:tracePt t="29941" x="9661525" y="5789613"/>
          <p14:tracePt t="29958" x="9625013" y="5789613"/>
          <p14:tracePt t="29961" x="9553575" y="5807075"/>
          <p14:tracePt t="29976" x="9464675" y="5895975"/>
          <p14:tracePt t="29992" x="9321800" y="5967413"/>
          <p14:tracePt t="30009" x="8983663" y="6127750"/>
          <p14:tracePt t="30025" x="8680450" y="6251575"/>
          <p14:tracePt t="30041" x="8413750" y="6305550"/>
          <p14:tracePt t="30058" x="8270875" y="6305550"/>
          <p14:tracePt t="30076" x="8074025" y="6342063"/>
          <p14:tracePt t="30092" x="7950200" y="6342063"/>
          <p14:tracePt t="30109" x="7718425" y="6323013"/>
          <p14:tracePt t="30125" x="7575550" y="6323013"/>
          <p14:tracePt t="30144" x="7432675" y="6323013"/>
          <p14:tracePt t="30145" x="7378700" y="6323013"/>
          <p14:tracePt t="30161" x="7343775" y="6323013"/>
          <p14:tracePt t="30175" x="7272338" y="6323013"/>
          <p14:tracePt t="30179" x="7165975" y="6323013"/>
          <p14:tracePt t="30210" x="6791325" y="6376988"/>
          <p14:tracePt t="30228" x="6648450" y="6411913"/>
          <p14:tracePt t="30246" x="6577013" y="6411913"/>
          <p14:tracePt t="30262" x="6523038" y="6411913"/>
          <p14:tracePt t="30277" x="6381750" y="6448425"/>
          <p14:tracePt t="30292" x="6273800" y="6519863"/>
          <p14:tracePt t="30296" x="6113463" y="6572250"/>
          <p14:tracePt t="30310" x="5775325" y="6643688"/>
          <p14:tracePt t="30327" x="5437188" y="6732588"/>
          <p14:tracePt t="30343" x="4937125" y="6786563"/>
          <p14:tracePt t="30358" x="4421188" y="6823075"/>
          <p14:tracePt t="32454" x="11963400" y="5632450"/>
          <p14:tracePt t="32460" x="11842750" y="5619750"/>
          <p14:tracePt t="32478" x="11734800" y="5594350"/>
          <p14:tracePt t="32509" x="11734800" y="5588000"/>
          <p14:tracePt t="32525" x="11772900" y="5505450"/>
          <p14:tracePt t="32543" x="11868150" y="5384800"/>
          <p14:tracePt t="32576" x="12134850" y="5143500"/>
          <p14:tracePt t="32948" x="749300" y="4114800"/>
          <p14:tracePt t="32958" x="1193800" y="4114800"/>
          <p14:tracePt t="32961" x="1550988" y="4060825"/>
          <p14:tracePt t="32975" x="1978025" y="4060825"/>
          <p14:tracePt t="32994" x="2530475" y="4060825"/>
          <p14:tracePt t="33008" x="2584450" y="4060825"/>
          <p14:tracePt t="33025" x="2638425" y="4025900"/>
          <p14:tracePt t="33042" x="2709863" y="4025900"/>
          <p14:tracePt t="33059" x="2798763" y="4025900"/>
          <p14:tracePt t="33077" x="2941638" y="4043363"/>
          <p14:tracePt t="33095" x="3119438" y="4043363"/>
          <p14:tracePt t="33111" x="3262313" y="4043363"/>
          <p14:tracePt t="33125" x="3440113" y="4025900"/>
          <p14:tracePt t="33142" x="3671888" y="4025900"/>
          <p14:tracePt t="33160" x="3992563" y="4025900"/>
          <p14:tracePt t="33161" x="4152900" y="4025900"/>
          <p14:tracePt t="33179" x="4402138" y="4025900"/>
          <p14:tracePt t="33235" x="4421188" y="4025900"/>
          <p14:tracePt t="33243" x="4421188" y="4043363"/>
          <p14:tracePt t="33259" x="4527550" y="4043363"/>
          <p14:tracePt t="33276" x="4705350" y="4043363"/>
          <p14:tracePt t="33293" x="5026025" y="4043363"/>
          <p14:tracePt t="33308" x="5418138" y="4008438"/>
          <p14:tracePt t="33327" x="5738813" y="3971925"/>
          <p14:tracePt t="33345" x="5918200" y="3971925"/>
          <p14:tracePt t="33358" x="5989638" y="3971925"/>
          <p14:tracePt t="33425" x="6024563" y="3971925"/>
          <p14:tracePt t="33428" x="6042025" y="3971925"/>
          <p14:tracePt t="33445" x="6149975" y="3900488"/>
          <p14:tracePt t="33459" x="6238875" y="3883025"/>
          <p14:tracePt t="33475" x="6381750" y="3883025"/>
          <p14:tracePt t="33491" x="6453188" y="3883025"/>
          <p14:tracePt t="33509" x="6470650" y="3883025"/>
          <p14:tracePt t="33560" x="6505575" y="3848100"/>
          <p14:tracePt t="33580" x="6665913" y="3776663"/>
          <p14:tracePt t="33591" x="6702425" y="3776663"/>
          <p14:tracePt t="33611" x="6808788" y="3740150"/>
          <p14:tracePt t="33613" x="6826250" y="3740150"/>
          <p14:tracePt t="33627" x="6862763" y="3740150"/>
          <p14:tracePt t="33646" x="7005638" y="3705225"/>
          <p14:tracePt t="33660" x="7129463" y="3705225"/>
          <p14:tracePt t="33679" x="7237413" y="3705225"/>
          <p14:tracePt t="33693" x="7289800" y="3705225"/>
          <p14:tracePt t="33732" x="7326313" y="3705225"/>
          <p14:tracePt t="33764" x="7361238" y="3705225"/>
          <p14:tracePt t="33776" x="7361238" y="3722688"/>
          <p14:tracePt t="33792" x="7378700" y="3722688"/>
          <p14:tracePt t="33813" x="7378700" y="3759200"/>
          <p14:tracePt t="33845" x="7378700" y="3794125"/>
          <p14:tracePt t="33892" x="7378700" y="3811588"/>
          <p14:tracePt t="33910" x="7415213" y="3811588"/>
          <p14:tracePt t="33926" x="7450138" y="3848100"/>
          <p14:tracePt t="33942" x="7450138" y="3883025"/>
          <p14:tracePt t="33960" x="7469188" y="3937000"/>
          <p14:tracePt t="33975" x="7469188" y="3971925"/>
          <p14:tracePt t="33994" x="7469188" y="4025900"/>
          <p14:tracePt t="34009" x="7504113" y="4097338"/>
          <p14:tracePt t="34024" x="7504113" y="4114800"/>
          <p14:tracePt t="34046" x="7504113" y="4186238"/>
          <p14:tracePt t="34057" x="7504113" y="4221163"/>
          <p14:tracePt t="34095" x="7504113" y="4275138"/>
          <p14:tracePt t="34108" x="7504113" y="4310063"/>
          <p14:tracePt t="34128" x="7504113" y="4364038"/>
          <p14:tracePt t="34146" x="7504113" y="4435475"/>
          <p14:tracePt t="34175" x="7504113" y="4489450"/>
          <p14:tracePt t="34196" x="7486650" y="4541838"/>
          <p14:tracePt t="34226" x="7486650" y="4613275"/>
          <p14:tracePt t="34245" x="7486650" y="4667250"/>
          <p14:tracePt t="34278" x="7486650" y="4702175"/>
          <p14:tracePt t="34310" x="7486650" y="4738688"/>
          <p14:tracePt t="34328" x="7486650" y="4791075"/>
          <p14:tracePt t="34341" x="7486650" y="4827588"/>
          <p14:tracePt t="34369" x="7486650" y="4862513"/>
          <p14:tracePt t="34376" x="7504113" y="4879975"/>
          <p14:tracePt t="34392" x="7504113" y="4916488"/>
          <p14:tracePt t="34393" x="7539038" y="4916488"/>
          <p14:tracePt t="34409" x="7539038" y="4970463"/>
          <p14:tracePt t="34426" x="7575550" y="4970463"/>
          <p14:tracePt t="34523" x="7593013" y="5005388"/>
          <p14:tracePt t="35581" x="7593013" y="4684713"/>
          <p14:tracePt t="35589" x="7629525" y="4667250"/>
          <p14:tracePt t="35596" x="7664450" y="4560888"/>
          <p14:tracePt t="35608" x="7664450" y="4435475"/>
          <p14:tracePt t="35625" x="7700963" y="4114800"/>
          <p14:tracePt t="35641" x="7700963" y="3937000"/>
          <p14:tracePt t="35658" x="7735888" y="3829050"/>
          <p14:tracePt t="35675" x="7735888" y="3776663"/>
          <p14:tracePt t="35691" x="7735888" y="3740150"/>
          <p14:tracePt t="35693" x="7735888" y="3705225"/>
          <p14:tracePt t="35775" x="7735888" y="3687763"/>
          <p14:tracePt t="35983" x="7735888" y="3722688"/>
          <p14:tracePt t="36001" x="7735888" y="3759200"/>
          <p14:tracePt t="36009" x="7735888" y="3776663"/>
          <p14:tracePt t="36043" x="7735888" y="3883025"/>
          <p14:tracePt t="36059" x="7735888" y="3900488"/>
          <p14:tracePt t="36076" x="7735888" y="3937000"/>
          <p14:tracePt t="36091" x="7735888" y="3989388"/>
          <p14:tracePt t="36867" x="7753350" y="3919538"/>
          <p14:tracePt t="36875" x="7770813" y="3919538"/>
          <p14:tracePt t="36891" x="7807325" y="3848100"/>
          <p14:tracePt t="36908" x="7807325" y="3811588"/>
          <p14:tracePt t="37682" x="7807325" y="3937000"/>
          <p14:tracePt t="37691" x="7807325" y="4008438"/>
          <p14:tracePt t="37708" x="7807325" y="4149725"/>
          <p14:tracePt t="37728" x="7807325" y="4221163"/>
          <p14:tracePt t="37745" x="7807325" y="4292600"/>
          <p14:tracePt t="37758" x="7807325" y="4346575"/>
          <p14:tracePt t="37775" x="7807325" y="4381500"/>
          <p14:tracePt t="37792" x="7807325" y="4400550"/>
          <p14:tracePt t="37808" x="7807325" y="4470400"/>
          <p14:tracePt t="37825" x="7807325" y="4489450"/>
          <p14:tracePt t="37841" x="7807325" y="4560888"/>
          <p14:tracePt t="37859" x="7807325" y="4684713"/>
          <p14:tracePt t="37874" x="7789863" y="4721225"/>
          <p14:tracePt t="38061" x="7789863" y="4756150"/>
          <p14:tracePt t="38091" x="7789863" y="4773613"/>
          <p14:tracePt t="38109" x="7789863" y="4810125"/>
          <p14:tracePt t="38144" x="7807325" y="4810125"/>
          <p14:tracePt t="38174" x="7807325" y="4845050"/>
          <p14:tracePt t="38270" x="7807325" y="4827588"/>
          <p14:tracePt t="38291" x="7842250" y="4702175"/>
          <p14:tracePt t="38310" x="7878763" y="4435475"/>
          <p14:tracePt t="38325" x="7878763" y="4257675"/>
          <p14:tracePt t="38345" x="7878763" y="4168775"/>
          <p14:tracePt t="38359" x="7878763" y="4097338"/>
          <p14:tracePt t="38376" x="7878763" y="4079875"/>
          <p14:tracePt t="38409" x="7878763" y="4043363"/>
          <p14:tracePt t="38426" x="7878763" y="4008438"/>
          <p14:tracePt t="38513" x="7878763" y="3971925"/>
          <p14:tracePt t="38529" x="7878763" y="3919538"/>
          <p14:tracePt t="38544" x="7878763" y="3865563"/>
          <p14:tracePt t="38561" x="7878763" y="3794125"/>
          <p14:tracePt t="38575" x="7878763" y="3759200"/>
          <p14:tracePt t="38591" x="7878763" y="3668713"/>
          <p14:tracePt t="38625" x="7878763" y="3633788"/>
          <p14:tracePt t="38817" x="7913688" y="3633788"/>
          <p14:tracePt t="38834" x="7913688" y="3651250"/>
          <p14:tracePt t="38845" x="7950200" y="3651250"/>
          <p14:tracePt t="38860" x="7950200" y="3687763"/>
          <p14:tracePt t="38874" x="7967663" y="3687763"/>
          <p14:tracePt t="38892" x="8002588" y="3722688"/>
          <p14:tracePt t="38908" x="8039100" y="3740150"/>
          <p14:tracePt t="38924" x="8039100" y="3776663"/>
          <p14:tracePt t="38942" x="8056563" y="3829050"/>
          <p14:tracePt t="38959" x="8093075" y="3865563"/>
          <p14:tracePt t="38975" x="8093075" y="3937000"/>
          <p14:tracePt t="38995" x="8093075" y="3954463"/>
          <p14:tracePt t="39083" x="8093075" y="3989388"/>
          <p14:tracePt t="39147" x="8074025" y="3989388"/>
          <p14:tracePt t="39188" x="8056563" y="3989388"/>
          <p14:tracePt t="39252" x="8021638" y="3989388"/>
          <p14:tracePt t="39292" x="7967663" y="3971925"/>
          <p14:tracePt t="39325" x="7931150" y="3954463"/>
          <p14:tracePt t="39375" x="7896225" y="3954463"/>
          <p14:tracePt t="39432" x="7896225" y="4025900"/>
          <p14:tracePt t="39440" x="7896225" y="4060825"/>
          <p14:tracePt t="39449" x="7896225" y="4149725"/>
          <p14:tracePt t="39475" x="7896225" y="4275138"/>
          <p14:tracePt t="39491" x="7896225" y="4310063"/>
          <p14:tracePt t="39511" x="7913688" y="4381500"/>
          <p14:tracePt t="39528" x="7950200" y="4452938"/>
          <p14:tracePt t="39543" x="7950200" y="4489450"/>
          <p14:tracePt t="39561" x="7985125" y="4489450"/>
          <p14:tracePt t="39633" x="8021638" y="4489450"/>
          <p14:tracePt t="39642" x="8021638" y="4506913"/>
          <p14:tracePt t="39691" x="8039100" y="4541838"/>
          <p14:tracePt t="39708" x="8074025" y="4613275"/>
          <p14:tracePt t="39845" x="8074025" y="4649788"/>
          <p14:tracePt t="39863" x="8074025" y="4667250"/>
          <p14:tracePt t="40379" x="8056563" y="4738688"/>
          <p14:tracePt t="40391" x="8039100" y="4773613"/>
          <p14:tracePt t="40408" x="7931150" y="4862513"/>
          <p14:tracePt t="40410" x="7896225" y="4899025"/>
          <p14:tracePt t="40424" x="7824788" y="4933950"/>
          <p14:tracePt t="40441" x="7770813" y="4987925"/>
          <p14:tracePt t="40459" x="7735888" y="4987925"/>
          <p14:tracePt t="40460" x="7718425" y="4987925"/>
          <p14:tracePt t="40476" x="7681913" y="4987925"/>
          <p14:tracePt t="40494" x="7593013" y="5022850"/>
          <p14:tracePt t="40511" x="7486650" y="5059363"/>
          <p14:tracePt t="40527" x="7432675" y="5076825"/>
          <p14:tracePt t="40543" x="7343775" y="5111750"/>
          <p14:tracePt t="40559" x="7308850" y="5111750"/>
          <p14:tracePt t="40576" x="7165975" y="5148263"/>
          <p14:tracePt t="40592" x="6986588" y="5219700"/>
          <p14:tracePt t="40610" x="6523038" y="5360988"/>
          <p14:tracePt t="40624" x="5989638" y="5503863"/>
          <p14:tracePt t="40641" x="5597525" y="5557838"/>
          <p14:tracePt t="40657" x="5311775" y="5592763"/>
          <p14:tracePt t="40675" x="5133975" y="5629275"/>
          <p14:tracePt t="40693" x="4937125" y="5700713"/>
          <p14:tracePt t="40697" x="4902200" y="5735638"/>
          <p14:tracePt t="40708" x="4813300" y="5807075"/>
          <p14:tracePt t="40710" x="4722813" y="5878513"/>
          <p14:tracePt t="40728" x="4581525" y="6038850"/>
          <p14:tracePt t="40746" x="4421188" y="6234113"/>
          <p14:tracePt t="40762" x="4313238" y="6323013"/>
          <p14:tracePt t="40778" x="4224338" y="6394450"/>
          <p14:tracePt t="40793" x="4117975" y="6537325"/>
          <p14:tracePt t="40810" x="3867150" y="66976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 dirty="0" err="1"/>
              <a:t>Desempenho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Classe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1120" y="2629534"/>
            <a:ext cx="5506720" cy="303148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Classe “</a:t>
            </a:r>
            <a:r>
              <a:rPr lang="pt-BR" dirty="0" err="1"/>
              <a:t>Excellent</a:t>
            </a:r>
            <a:r>
              <a:rPr lang="pt-BR" dirty="0"/>
              <a:t>": </a:t>
            </a:r>
            <a:r>
              <a:rPr lang="pt-BR" dirty="0" err="1"/>
              <a:t>Precision</a:t>
            </a:r>
            <a:r>
              <a:rPr lang="pt-BR" dirty="0"/>
              <a:t>: 0.79 – Uma boa precisão significa que, quando o modelo prevê </a:t>
            </a:r>
            <a:r>
              <a:rPr lang="pt-BR" dirty="0" err="1"/>
              <a:t>Bad</a:t>
            </a:r>
            <a:r>
              <a:rPr lang="pt-BR" dirty="0"/>
              <a:t>, a maioria está correta. Recall: 1.00 – O modelo consegue capturar todas as instâncias reais da classe </a:t>
            </a:r>
            <a:r>
              <a:rPr lang="pt-BR" dirty="0" err="1"/>
              <a:t>Bad</a:t>
            </a:r>
            <a:r>
              <a:rPr lang="pt-BR" dirty="0"/>
              <a:t>. F1-score: 0.88, representando um bom equilíbrio entre precisão e recall. </a:t>
            </a:r>
          </a:p>
          <a:p>
            <a:r>
              <a:rPr lang="pt-BR" dirty="0"/>
              <a:t>Classes "Neutral", "</a:t>
            </a:r>
            <a:r>
              <a:rPr lang="pt-BR" dirty="0" err="1"/>
              <a:t>Good</a:t>
            </a:r>
            <a:r>
              <a:rPr lang="pt-BR" dirty="0"/>
              <a:t>“, "</a:t>
            </a: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Bad</a:t>
            </a:r>
            <a:r>
              <a:rPr lang="pt-BR" dirty="0"/>
              <a:t>“, “</a:t>
            </a:r>
            <a:r>
              <a:rPr lang="pt-BR" dirty="0" err="1"/>
              <a:t>Bad</a:t>
            </a:r>
            <a:r>
              <a:rPr lang="pt-BR" dirty="0"/>
              <a:t>” :Todas têm métricas de precisão, recall e F1-score de 0.00, o que significa que o modelo não consegue identificar corretamente nenhuma dessas classes.</a:t>
            </a:r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Vídeo 9">
            <a:hlinkClick r:id="" action="ppaction://media"/>
            <a:extLst>
              <a:ext uri="{FF2B5EF4-FFF2-40B4-BE49-F238E27FC236}">
                <a16:creationId xmlns:a16="http://schemas.microsoft.com/office/drawing/2014/main" id="{09FD1FA3-B346-A4EF-2DE5-E7B6B7783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4"/>
    </mc:Choice>
    <mc:Fallback>
      <p:transition spd="slow" advTm="19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6" x="0" y="4240213"/>
          <p14:tracePt t="2811" x="34925" y="4203700"/>
          <p14:tracePt t="2834" x="34925" y="4186238"/>
          <p14:tracePt t="2852" x="71438" y="4114800"/>
          <p14:tracePt t="2866" x="71438" y="4097338"/>
          <p14:tracePt t="2868" x="106363" y="4025900"/>
          <p14:tracePt t="2885" x="125413" y="3954463"/>
          <p14:tracePt t="2901" x="160338" y="3900488"/>
          <p14:tracePt t="2918" x="196850" y="3811588"/>
          <p14:tracePt t="2935" x="196850" y="3776663"/>
          <p14:tracePt t="3128" x="196850" y="3740150"/>
          <p14:tracePt t="3135" x="214313" y="3722688"/>
          <p14:tracePt t="3151" x="285750" y="3651250"/>
          <p14:tracePt t="3167" x="392113" y="3508375"/>
          <p14:tracePt t="3186" x="534988" y="3402013"/>
          <p14:tracePt t="3199" x="569913" y="3330575"/>
          <p14:tracePt t="3201" x="606425" y="3295650"/>
          <p14:tracePt t="3217" x="677863" y="3241675"/>
          <p14:tracePt t="3235" x="695325" y="3206750"/>
          <p14:tracePt t="3266" x="801688" y="3170238"/>
          <p14:tracePt t="3283" x="819150" y="3135313"/>
          <p14:tracePt t="3302" x="890588" y="3135313"/>
          <p14:tracePt t="3321" x="944563" y="3117850"/>
          <p14:tracePt t="3352" x="1016000" y="3117850"/>
          <p14:tracePt t="3400" x="1069975" y="3117850"/>
          <p14:tracePt t="3416" x="1230313" y="3063875"/>
          <p14:tracePt t="3434" x="1443038" y="3063875"/>
          <p14:tracePt t="3451" x="1568450" y="3063875"/>
          <p14:tracePt t="3468" x="1711325" y="3063875"/>
          <p14:tracePt t="3483" x="1835150" y="3063875"/>
          <p14:tracePt t="3485" x="1889125" y="3063875"/>
          <p14:tracePt t="3501" x="2085975" y="3028950"/>
          <p14:tracePt t="3516" x="2228850" y="3028950"/>
          <p14:tracePt t="3537" x="2352675" y="3028950"/>
          <p14:tracePt t="3552" x="2459038" y="3028950"/>
          <p14:tracePt t="3567" x="2584450" y="3028950"/>
          <p14:tracePt t="3587" x="2690813" y="3028950"/>
          <p14:tracePt t="3588" x="2762250" y="3028950"/>
          <p14:tracePt t="3599" x="2870200" y="3028950"/>
          <p14:tracePt t="3617" x="2959100" y="3028950"/>
          <p14:tracePt t="3634" x="3030538" y="3028950"/>
          <p14:tracePt t="3637" x="3048000" y="2992438"/>
          <p14:tracePt t="3652" x="3082925" y="2992438"/>
          <p14:tracePt t="3667" x="3119438" y="2992438"/>
          <p14:tracePt t="3687" x="3154363" y="2992438"/>
          <p14:tracePt t="3702" x="3208338" y="2992438"/>
          <p14:tracePt t="3718" x="3262313" y="2992438"/>
          <p14:tracePt t="3751" x="3386138" y="2974975"/>
          <p14:tracePt t="3767" x="3457575" y="2974975"/>
          <p14:tracePt t="3787" x="3511550" y="2938463"/>
          <p14:tracePt t="3799" x="3617913" y="2903538"/>
          <p14:tracePt t="3819" x="3706813" y="2903538"/>
          <p14:tracePt t="3834" x="3760788" y="2868613"/>
          <p14:tracePt t="3855" x="3886200" y="2868613"/>
          <p14:tracePt t="3865" x="3921125" y="2868613"/>
          <p14:tracePt t="3884" x="4029075" y="2849563"/>
          <p14:tracePt t="3902" x="4117975" y="2849563"/>
          <p14:tracePt t="3904" x="4152900" y="2849563"/>
          <p14:tracePt t="3919" x="4278313" y="2849563"/>
          <p14:tracePt t="3933" x="4491038" y="2849563"/>
          <p14:tracePt t="3949" x="4616450" y="2849563"/>
          <p14:tracePt t="3967" x="4919663" y="2849563"/>
          <p14:tracePt t="3983" x="4991100" y="2849563"/>
          <p14:tracePt t="3984" x="5062538" y="2849563"/>
          <p14:tracePt t="4001" x="5186363" y="2849563"/>
          <p14:tracePt t="4016" x="5294313" y="2849563"/>
          <p14:tracePt t="4037" x="5418138" y="2849563"/>
          <p14:tracePt t="4051" x="5454650" y="2849563"/>
          <p14:tracePt t="4069" x="5526088" y="2849563"/>
          <p14:tracePt t="4369" x="5186363" y="3009900"/>
          <p14:tracePt t="4374" x="5008563" y="3081338"/>
          <p14:tracePt t="4383" x="4687888" y="3241675"/>
          <p14:tracePt t="4399" x="3725863" y="3598863"/>
          <p14:tracePt t="4416" x="2406650" y="4008438"/>
          <p14:tracePt t="4432" x="1390650" y="4186238"/>
          <p14:tracePt t="4449" x="712788" y="4292600"/>
          <p14:tracePt t="4466" x="498475" y="4292600"/>
          <p14:tracePt t="4483" x="463550" y="4292600"/>
          <p14:tracePt t="4617" x="463550" y="4310063"/>
          <p14:tracePt t="4634" x="481013" y="4489450"/>
          <p14:tracePt t="4650" x="588963" y="4560888"/>
          <p14:tracePt t="4667" x="677863" y="4667250"/>
          <p14:tracePt t="4684" x="873125" y="4738688"/>
          <p14:tracePt t="4687" x="909638" y="4810125"/>
          <p14:tracePt t="4700" x="981075" y="4810125"/>
          <p14:tracePt t="4717" x="1122363" y="4845050"/>
          <p14:tracePt t="4733" x="1176338" y="4845050"/>
          <p14:tracePt t="4750" x="1247775" y="4845050"/>
          <p14:tracePt t="4753" x="1265238" y="4845050"/>
          <p14:tracePt t="4783" x="1390650" y="4845050"/>
          <p14:tracePt t="4802" x="1425575" y="4810125"/>
          <p14:tracePt t="4819" x="1462088" y="4810125"/>
          <p14:tracePt t="4927" x="1462088" y="4773613"/>
          <p14:tracePt t="4935" x="1462088" y="4738688"/>
          <p14:tracePt t="4953" x="1497013" y="4684713"/>
          <p14:tracePt t="4967" x="1497013" y="4649788"/>
          <p14:tracePt t="4969" x="1514475" y="4578350"/>
          <p14:tracePt t="5000" x="1711325" y="4240213"/>
          <p14:tracePt t="5016" x="1871663" y="4008438"/>
          <p14:tracePt t="5034" x="2032000" y="3811588"/>
          <p14:tracePt t="5051" x="2138363" y="3651250"/>
          <p14:tracePt t="5067" x="2246313" y="3544888"/>
          <p14:tracePt t="5084" x="2352675" y="3455988"/>
          <p14:tracePt t="5100" x="2549525" y="3330575"/>
          <p14:tracePt t="5117" x="2744788" y="3170238"/>
          <p14:tracePt t="5133" x="2833688" y="3117850"/>
          <p14:tracePt t="5150" x="2905125" y="3081338"/>
          <p14:tracePt t="5166" x="3048000" y="3046413"/>
          <p14:tracePt t="5183" x="3173413" y="3009900"/>
          <p14:tracePt t="5200" x="3314700" y="2974975"/>
          <p14:tracePt t="5217" x="3546475" y="2868613"/>
          <p14:tracePt t="5234" x="3706813" y="2868613"/>
          <p14:tracePt t="5251" x="3938588" y="2832100"/>
          <p14:tracePt t="5267" x="4081463" y="2832100"/>
          <p14:tracePt t="5284" x="4224338" y="2797175"/>
          <p14:tracePt t="5299" x="4295775" y="2797175"/>
          <p14:tracePt t="5316" x="4349750" y="2797175"/>
          <p14:tracePt t="5336" x="4456113" y="2832100"/>
          <p14:tracePt t="5349" x="4491038" y="2832100"/>
          <p14:tracePt t="5368" x="4705350" y="3046413"/>
          <p14:tracePt t="5382" x="4741863" y="3081338"/>
          <p14:tracePt t="5401" x="5045075" y="3349625"/>
          <p14:tracePt t="5419" x="5133975" y="3419475"/>
          <p14:tracePt t="5433" x="5294313" y="3562350"/>
          <p14:tracePt t="5452" x="5437188" y="3722688"/>
          <p14:tracePt t="5468" x="5632450" y="3848100"/>
          <p14:tracePt t="5484" x="5738813" y="3883025"/>
          <p14:tracePt t="5500" x="5881688" y="3919538"/>
          <p14:tracePt t="5517" x="5935663" y="3919538"/>
          <p14:tracePt t="5534" x="6007100" y="3919538"/>
          <p14:tracePt t="5555" x="6042025" y="3919538"/>
          <p14:tracePt t="5569" x="6061075" y="3919538"/>
          <p14:tracePt t="5585" x="6096000" y="3900488"/>
          <p14:tracePt t="5604" x="6130925" y="3900488"/>
          <p14:tracePt t="6160" x="6078538" y="3900488"/>
          <p14:tracePt t="6167" x="6007100" y="3865563"/>
          <p14:tracePt t="6182" x="5970588" y="3829050"/>
          <p14:tracePt t="6200" x="5918200" y="3794125"/>
          <p14:tracePt t="6232" x="5918200" y="3776663"/>
          <p14:tracePt t="6249" x="5881688" y="3776663"/>
          <p14:tracePt t="6545" x="5935663" y="3829050"/>
          <p14:tracePt t="6567" x="5970588" y="3848100"/>
          <p14:tracePt t="6584" x="5970588" y="3954463"/>
          <p14:tracePt t="6601" x="5989638" y="4043363"/>
          <p14:tracePt t="6618" x="5989638" y="4132263"/>
          <p14:tracePt t="6636" x="5989638" y="4203700"/>
          <p14:tracePt t="6650" x="5989638" y="4292600"/>
          <p14:tracePt t="6667" x="5989638" y="4364038"/>
          <p14:tracePt t="6684" x="5989638" y="4452938"/>
          <p14:tracePt t="6717" x="5989638" y="4489450"/>
          <p14:tracePt t="6751" x="6024563" y="4506913"/>
          <p14:tracePt t="6809" x="6024563" y="4541838"/>
          <p14:tracePt t="6849" x="6024563" y="4578350"/>
          <p14:tracePt t="6856" x="6024563" y="4595813"/>
          <p14:tracePt t="6872" x="6024563" y="4630738"/>
          <p14:tracePt t="6883" x="6024563" y="4667250"/>
          <p14:tracePt t="6900" x="6024563" y="4702175"/>
          <p14:tracePt t="6917" x="6024563" y="4756150"/>
          <p14:tracePt t="6932" x="6024563" y="4791075"/>
          <p14:tracePt t="6949" x="6007100" y="4810125"/>
          <p14:tracePt t="6966" x="5953125" y="4916488"/>
          <p14:tracePt t="6982" x="5918200" y="4951413"/>
          <p14:tracePt t="6999" x="5881688" y="5005388"/>
          <p14:tracePt t="7015" x="5738813" y="5076825"/>
          <p14:tracePt t="7033" x="5703888" y="5148263"/>
          <p14:tracePt t="7051" x="5614988" y="5183188"/>
          <p14:tracePt t="7066" x="5561013" y="5200650"/>
          <p14:tracePt t="7104" x="5489575" y="5237163"/>
          <p14:tracePt t="7119" x="5472113" y="5272088"/>
          <p14:tracePt t="7135" x="5437188" y="5272088"/>
          <p14:tracePt t="7153" x="5400675" y="5308600"/>
          <p14:tracePt t="7170" x="5365750" y="5308600"/>
          <p14:tracePt t="7172" x="5346700" y="5326063"/>
          <p14:tracePt t="7200" x="5276850" y="5360988"/>
          <p14:tracePt t="7237" x="5257800" y="5397500"/>
          <p14:tracePt t="7289" x="5222875" y="5414963"/>
          <p14:tracePt t="7350" x="5186363" y="5414963"/>
          <p14:tracePt t="7356" x="5151438" y="5451475"/>
          <p14:tracePt t="7386" x="5151438" y="5486400"/>
          <p14:tracePt t="7520" x="5133975" y="5486400"/>
          <p14:tracePt t="7609" x="5097463" y="5521325"/>
          <p14:tracePt t="7618" x="5062538" y="5521325"/>
          <p14:tracePt t="7635" x="5045075" y="5521325"/>
          <p14:tracePt t="7652" x="5008563" y="5540375"/>
          <p14:tracePt t="7668" x="4973638" y="5575300"/>
          <p14:tracePt t="7683" x="4954588" y="5611813"/>
          <p14:tracePt t="7699" x="4919663" y="5611813"/>
          <p14:tracePt t="7733" x="4883150" y="5629275"/>
          <p14:tracePt t="7750" x="4848225" y="5664200"/>
          <p14:tracePt t="7767" x="4759325" y="5735638"/>
          <p14:tracePt t="7783" x="4722813" y="5735638"/>
          <p14:tracePt t="7799" x="4670425" y="5789613"/>
          <p14:tracePt t="7858" x="4633913" y="5824538"/>
          <p14:tracePt t="7883" x="4598988" y="5824538"/>
          <p14:tracePt t="7915" x="4545013" y="5861050"/>
          <p14:tracePt t="7933" x="4510088" y="5861050"/>
          <p14:tracePt t="7938" x="4473575" y="5895975"/>
          <p14:tracePt t="7965" x="4438650" y="5913438"/>
          <p14:tracePt t="7982" x="4384675" y="5949950"/>
          <p14:tracePt t="7999" x="4349750" y="5949950"/>
          <p14:tracePt t="8016" x="4349750" y="5984875"/>
          <p14:tracePt t="8033" x="4330700" y="6021388"/>
          <p14:tracePt t="8049" x="4295775" y="6021388"/>
          <p14:tracePt t="8189" x="4260850" y="6021388"/>
          <p14:tracePt t="8199" x="4260850" y="6038850"/>
          <p14:tracePt t="8215" x="4224338" y="6038850"/>
          <p14:tracePt t="8232" x="4206875" y="6073775"/>
          <p14:tracePt t="8249" x="4135438" y="6110288"/>
          <p14:tracePt t="8265" x="4081463" y="6162675"/>
          <p14:tracePt t="8282" x="4046538" y="6199188"/>
          <p14:tracePt t="8301" x="3992563" y="6216650"/>
          <p14:tracePt t="8319" x="3957638" y="6251575"/>
          <p14:tracePt t="8334" x="3921125" y="6288088"/>
          <p14:tracePt t="8354" x="3867150" y="6323013"/>
          <p14:tracePt t="8369" x="3832225" y="6342063"/>
          <p14:tracePt t="8384" x="3778250" y="6376988"/>
          <p14:tracePt t="8401" x="3706813" y="6376988"/>
          <p14:tracePt t="8417" x="3689350" y="6376988"/>
          <p14:tracePt t="8433" x="3654425" y="6411913"/>
          <p14:tracePt t="8450" x="3617913" y="6411913"/>
          <p14:tracePt t="8466" x="3600450" y="6411913"/>
          <p14:tracePt t="8483" x="3529013" y="6430963"/>
          <p14:tracePt t="8500" x="3494088" y="6465888"/>
          <p14:tracePt t="8520" x="3475038" y="6465888"/>
          <p14:tracePt t="8550" x="3440113" y="6465888"/>
          <p14:tracePt t="8899" x="3208338" y="6465888"/>
          <p14:tracePt t="8905" x="3136900" y="6448425"/>
          <p14:tracePt t="8917" x="3065463" y="6448425"/>
          <p14:tracePt t="8934" x="2959100" y="6411913"/>
          <p14:tracePt t="8950" x="2870200" y="6411913"/>
          <p14:tracePt t="8967" x="2798763" y="6376988"/>
          <p14:tracePt t="9068" x="2798763" y="6359525"/>
          <p14:tracePt t="9091" x="2798763" y="6323013"/>
          <p14:tracePt t="9117" x="2798763" y="6288088"/>
          <p14:tracePt t="9134" x="2798763" y="6251575"/>
          <p14:tracePt t="9150" x="2798763" y="6199188"/>
          <p14:tracePt t="9167" x="2798763" y="6145213"/>
          <p14:tracePt t="9184" x="2816225" y="6073775"/>
          <p14:tracePt t="9200" x="2851150" y="5984875"/>
          <p14:tracePt t="9217" x="2851150" y="5949950"/>
          <p14:tracePt t="9234" x="2887663" y="5949950"/>
          <p14:tracePt t="9237" x="2887663" y="5913438"/>
          <p14:tracePt t="12067" x="2994025" y="5842000"/>
          <p14:tracePt t="12072" x="3065463" y="5807075"/>
          <p14:tracePt t="12082" x="3136900" y="5772150"/>
          <p14:tracePt t="12100" x="3190875" y="5718175"/>
          <p14:tracePt t="12117" x="3279775" y="5681663"/>
          <p14:tracePt t="12133" x="3314700" y="5646738"/>
          <p14:tracePt t="12150" x="3386138" y="5629275"/>
          <p14:tracePt t="12165" x="3405188" y="5629275"/>
          <p14:tracePt t="12183" x="3440113" y="5629275"/>
          <p14:tracePt t="12199" x="3475038" y="5629275"/>
          <p14:tracePt t="12216" x="3529013" y="5629275"/>
          <p14:tracePt t="12233" x="3565525" y="5629275"/>
          <p14:tracePt t="12250" x="3617913" y="5629275"/>
          <p14:tracePt t="12266" x="3654425" y="5629275"/>
          <p14:tracePt t="12286" x="3689350" y="5629275"/>
          <p14:tracePt t="12420" x="3689350" y="5664200"/>
          <p14:tracePt t="12428" x="3689350" y="5700713"/>
          <p14:tracePt t="12444" x="3671888" y="5718175"/>
          <p14:tracePt t="12466" x="3636963" y="5753100"/>
          <p14:tracePt t="12483" x="3546475" y="5824538"/>
          <p14:tracePt t="12499" x="3511550" y="5878513"/>
          <p14:tracePt t="12516" x="3405188" y="5949950"/>
          <p14:tracePt t="12518" x="3386138" y="5984875"/>
          <p14:tracePt t="12534" x="3244850" y="6056313"/>
          <p14:tracePt t="12549" x="3136900" y="6110288"/>
          <p14:tracePt t="12566" x="3082925" y="6181725"/>
          <p14:tracePt t="12583" x="2994025" y="6234113"/>
          <p14:tracePt t="12600" x="2887663" y="6270625"/>
          <p14:tracePt t="12617" x="2851150" y="6270625"/>
          <p14:tracePt t="12633" x="2833688" y="6305550"/>
          <p14:tracePt t="12679" x="2798763" y="6305550"/>
          <p14:tracePt t="12688" x="2798763" y="6342063"/>
          <p14:tracePt t="12716" x="2744788" y="6342063"/>
          <p14:tracePt t="12733" x="2673350" y="6342063"/>
          <p14:tracePt t="12735" x="2638425" y="6359525"/>
          <p14:tracePt t="12751" x="2620963" y="6359525"/>
          <p14:tracePt t="12775" x="2513013" y="6394450"/>
          <p14:tracePt t="12786" x="2495550" y="6430963"/>
          <p14:tracePt t="12804" x="2459038" y="6430963"/>
          <p14:tracePt t="12818" x="2406650" y="6448425"/>
          <p14:tracePt t="12834" x="2370138" y="6448425"/>
          <p14:tracePt t="12873" x="2335213" y="6448425"/>
          <p14:tracePt t="12945" x="2298700" y="6448425"/>
          <p14:tracePt t="13043" x="2298700" y="6411913"/>
          <p14:tracePt t="13051" x="2317750" y="6342063"/>
          <p14:tracePt t="13056" x="2406650" y="6305550"/>
          <p14:tracePt t="13066" x="2478088" y="6216650"/>
          <p14:tracePt t="13083" x="2620963" y="6073775"/>
          <p14:tracePt t="13099" x="2781300" y="5967413"/>
          <p14:tracePt t="13118" x="2922588" y="5895975"/>
          <p14:tracePt t="13133" x="3013075" y="5861050"/>
          <p14:tracePt t="13153" x="3048000" y="5861050"/>
          <p14:tracePt t="13346" x="3119438" y="5753100"/>
          <p14:tracePt t="13363" x="3154363" y="5718175"/>
          <p14:tracePt t="13370" x="3173413" y="5700713"/>
          <p14:tracePt t="13382" x="3244850" y="5664200"/>
          <p14:tracePt t="13401" x="3351213" y="5592763"/>
          <p14:tracePt t="13419" x="3405188" y="5540375"/>
          <p14:tracePt t="13455" x="3440113" y="5503863"/>
          <p14:tracePt t="13571" x="3457575" y="5503863"/>
          <p14:tracePt t="13613" x="3494088" y="5503863"/>
          <p14:tracePt t="13650" x="3529013" y="5503863"/>
          <p14:tracePt t="13685" x="3546475" y="5503863"/>
          <p14:tracePt t="13703" x="3617913" y="5503863"/>
          <p14:tracePt t="13717" x="3654425" y="5503863"/>
          <p14:tracePt t="13736" x="3706813" y="5503863"/>
          <p14:tracePt t="13740" x="3743325" y="5503863"/>
          <p14:tracePt t="13749" x="3760788" y="5503863"/>
          <p14:tracePt t="13766" x="3797300" y="5503863"/>
          <p14:tracePt t="13784" x="3886200" y="5503863"/>
          <p14:tracePt t="13800" x="3921125" y="5503863"/>
          <p14:tracePt t="13819" x="3957638" y="5503863"/>
          <p14:tracePt t="13834" x="3992563" y="5503863"/>
          <p14:tracePt t="13885" x="4010025" y="5503863"/>
          <p14:tracePt t="13921" x="4010025" y="5521325"/>
          <p14:tracePt t="14160" x="3992563" y="5575300"/>
          <p14:tracePt t="14179" x="3975100" y="5575300"/>
          <p14:tracePt t="14184" x="3938588" y="5611813"/>
          <p14:tracePt t="14200" x="3903663" y="5611813"/>
          <p14:tracePt t="14216" x="3849688" y="5646738"/>
          <p14:tracePt t="14234" x="3814763" y="5681663"/>
          <p14:tracePt t="14250" x="3778250" y="5681663"/>
          <p14:tracePt t="14267" x="3725863" y="5700713"/>
          <p14:tracePt t="14284" x="3689350" y="5735638"/>
          <p14:tracePt t="14303" x="3636963" y="5735638"/>
          <p14:tracePt t="14316" x="3529013" y="5807075"/>
          <p14:tracePt t="14334" x="3475038" y="5824538"/>
          <p14:tracePt t="14354" x="3314700" y="5861050"/>
          <p14:tracePt t="14366" x="3279775" y="5861050"/>
          <p14:tracePt t="14387" x="3154363" y="5895975"/>
          <p14:tracePt t="14401" x="3101975" y="5895975"/>
          <p14:tracePt t="14402" x="3065463" y="5913438"/>
          <p14:tracePt t="14417" x="2994025" y="5913438"/>
          <p14:tracePt t="14432" x="2851150" y="5949950"/>
          <p14:tracePt t="14449" x="2762250" y="5984875"/>
          <p14:tracePt t="14466" x="2690813" y="6021388"/>
          <p14:tracePt t="14484" x="2673350" y="6021388"/>
          <p14:tracePt t="14500" x="2638425" y="6021388"/>
          <p14:tracePt t="14536" x="2601913" y="6021388"/>
          <p14:tracePt t="14586" x="2601913" y="6056313"/>
          <p14:tracePt t="14620" x="2584450" y="6056313"/>
          <p14:tracePt t="14680" x="2584450" y="6073775"/>
          <p14:tracePt t="14702" x="2549525" y="6073775"/>
          <p14:tracePt t="14783" x="2513013" y="6110288"/>
          <p14:tracePt t="14847" x="2478088" y="6110288"/>
          <p14:tracePt t="14977" x="2424113" y="6145213"/>
          <p14:tracePt t="15001" x="2335213" y="6181725"/>
          <p14:tracePt t="15015" x="2298700" y="6181725"/>
          <p14:tracePt t="15035" x="2228850" y="6199188"/>
          <p14:tracePt t="15050" x="2209800" y="6199188"/>
          <p14:tracePt t="15067" x="2174875" y="6234113"/>
          <p14:tracePt t="15084" x="2138363" y="6234113"/>
          <p14:tracePt t="15103" x="2120900" y="6234113"/>
          <p14:tracePt t="15117" x="2085975" y="6234113"/>
          <p14:tracePt t="15135" x="2049463" y="6234113"/>
          <p14:tracePt t="15151" x="2014538" y="6234113"/>
          <p14:tracePt t="15167" x="1997075" y="6234113"/>
          <p14:tracePt t="15211" x="1960563" y="6234113"/>
          <p14:tracePt t="15252" x="1925638" y="6234113"/>
          <p14:tracePt t="15285" x="1906588" y="6234113"/>
          <p14:tracePt t="15291" x="1906588" y="6270625"/>
          <p14:tracePt t="15317" x="1871663" y="6270625"/>
          <p14:tracePt t="15351" x="1835150" y="6270625"/>
          <p14:tracePt t="15703" x="1728788" y="6305550"/>
          <p14:tracePt t="15710" x="1711325" y="6305550"/>
          <p14:tracePt t="15718" x="1639888" y="6342063"/>
          <p14:tracePt t="15735" x="1550988" y="6342063"/>
          <p14:tracePt t="15766" x="1319213" y="6359525"/>
          <p14:tracePt t="15784" x="1247775" y="6359525"/>
          <p14:tracePt t="15803" x="1158875" y="6394450"/>
          <p14:tracePt t="15817" x="1087438" y="6394450"/>
          <p14:tracePt t="15834" x="998538" y="6394450"/>
          <p14:tracePt t="15852" x="944563" y="6394450"/>
          <p14:tracePt t="15868" x="838200" y="6430963"/>
          <p14:tracePt t="15887" x="784225" y="6430963"/>
          <p14:tracePt t="15902" x="749300" y="6430963"/>
          <p14:tracePt t="15933" x="712788" y="6430963"/>
          <p14:tracePt t="15950" x="695325" y="6465888"/>
          <p14:tracePt t="15984" x="658813" y="6465888"/>
          <p14:tracePt t="16001" x="623888" y="6465888"/>
          <p14:tracePt t="16018" x="623888" y="6502400"/>
          <p14:tracePt t="16039" x="588963" y="6502400"/>
          <p14:tracePt t="16040" x="534988" y="6519863"/>
          <p14:tracePt t="16049" x="534988" y="6554788"/>
          <p14:tracePt t="16066" x="427038" y="6591300"/>
          <p14:tracePt t="16084" x="392113" y="6626225"/>
          <p14:tracePt t="16101" x="303213" y="6662738"/>
          <p14:tracePt t="16118" x="249238" y="6715125"/>
          <p14:tracePt t="16135" x="142875" y="6751638"/>
          <p14:tracePt t="16137" x="106363" y="6786563"/>
          <p14:tracePt t="16150" x="88900" y="67865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D5BE7-CB99-8A92-C701-1B5EFE3E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melhorias</a:t>
            </a:r>
            <a:endParaRPr lang="en-US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C7126B-9ACA-26EC-6842-F81F79BF990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86740" y="2705100"/>
            <a:ext cx="10605135" cy="3651249"/>
          </a:xfrm>
        </p:spPr>
        <p:txBody>
          <a:bodyPr>
            <a:normAutofit/>
          </a:bodyPr>
          <a:lstStyle/>
          <a:p>
            <a:r>
              <a:rPr lang="pt-BR" dirty="0"/>
              <a:t>O desbalanceamento severo faz com que o modelo seja altamente tendencioso para a classe </a:t>
            </a:r>
            <a:r>
              <a:rPr lang="pt-BR" dirty="0" err="1"/>
              <a:t>Excellent</a:t>
            </a:r>
            <a:r>
              <a:rPr lang="pt-BR" dirty="0"/>
              <a:t>, ignorando completamente as outras classes.</a:t>
            </a:r>
          </a:p>
          <a:p>
            <a:r>
              <a:rPr lang="pt-BR" dirty="0"/>
              <a:t>Abordagens como </a:t>
            </a:r>
            <a:r>
              <a:rPr lang="pt-BR" dirty="0" err="1"/>
              <a:t>oversampling</a:t>
            </a:r>
            <a:r>
              <a:rPr lang="pt-BR" dirty="0"/>
              <a:t> (replicar exemplos das classes minoritárias) ou </a:t>
            </a:r>
            <a:r>
              <a:rPr lang="pt-BR" dirty="0" err="1"/>
              <a:t>undersampling</a:t>
            </a:r>
            <a:r>
              <a:rPr lang="pt-BR" dirty="0"/>
              <a:t> (reduzir os exemplos da classe majoritária) podem ajudar.</a:t>
            </a:r>
          </a:p>
          <a:p>
            <a:r>
              <a:rPr lang="pt-BR" dirty="0"/>
              <a:t>Técnicas como SMOTE ou pesos de classe ajustados no algoritmo também podem ser úteis.</a:t>
            </a:r>
          </a:p>
          <a:p>
            <a:r>
              <a:rPr lang="pt-BR" dirty="0"/>
              <a:t>O número muito baixo de exemplos para as classes minoritárias pode estar impedindo o modelo de aprender os padrões associados a elas. Aumentar o número de dados para essas classes seria ideal.</a:t>
            </a:r>
          </a:p>
          <a:p>
            <a:r>
              <a:rPr lang="pt-BR" dirty="0"/>
              <a:t>Avaliar se as features do modelo são representativas o suficiente para diferenciar as classes minoritárias.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9E6D6A-25CA-1281-7CA0-5416E73FF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" name="Vídeo 19">
            <a:hlinkClick r:id="" action="ppaction://media"/>
            <a:extLst>
              <a:ext uri="{FF2B5EF4-FFF2-40B4-BE49-F238E27FC236}">
                <a16:creationId xmlns:a16="http://schemas.microsoft.com/office/drawing/2014/main" id="{7DBAB00B-1A0B-7E0F-6B1A-BC6F8AE87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958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53"/>
    </mc:Choice>
    <mc:Fallback>
      <p:transition spd="slow" advTm="78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785" x="11163300" y="6292850"/>
          <p14:tracePt t="61825" x="8902700" y="6521450"/>
          <p14:tracePt t="61859" x="8826500" y="6546850"/>
          <p14:tracePt t="62010" x="8832850" y="6546850"/>
          <p14:tracePt t="62016" x="8845550" y="6546850"/>
          <p14:tracePt t="62042" x="8864600" y="6534150"/>
          <p14:tracePt t="62861" x="8235950" y="6248400"/>
          <p14:tracePt t="62868" x="8128000" y="6197600"/>
          <p14:tracePt t="62876" x="8032750" y="6159500"/>
          <p14:tracePt t="62893" x="7899400" y="6083300"/>
          <p14:tracePt t="62907" x="7816850" y="6032500"/>
          <p14:tracePt t="62940" x="7569200" y="5848350"/>
          <p14:tracePt t="62959" x="7480300" y="5778500"/>
          <p14:tracePt t="62993" x="7397750" y="5715000"/>
          <p14:tracePt t="63025" x="7366000" y="5695950"/>
          <p14:tracePt t="63044" x="7340600" y="5676900"/>
          <p14:tracePt t="63046" x="7334250" y="5670550"/>
          <p14:tracePt t="63076" x="7302500" y="5657850"/>
          <p14:tracePt t="63094" x="7213600" y="5645150"/>
          <p14:tracePt t="63110" x="7156450" y="5645150"/>
          <p14:tracePt t="63125" x="7137400" y="5645150"/>
          <p14:tracePt t="63145" x="7124700" y="5645150"/>
          <p14:tracePt t="63296" x="7112000" y="5645150"/>
          <p14:tracePt t="63308" x="7086600" y="5645150"/>
          <p14:tracePt t="63328" x="7023100" y="5657850"/>
          <p14:tracePt t="63361" x="6864350" y="5657850"/>
          <p14:tracePt t="63376" x="6711950" y="5651500"/>
          <p14:tracePt t="63408" x="6426200" y="5607050"/>
          <p14:tracePt t="63427" x="6299200" y="5581650"/>
          <p14:tracePt t="63444" x="6038850" y="5543550"/>
          <p14:tracePt t="63463" x="5765800" y="5511800"/>
          <p14:tracePt t="63474" x="5461000" y="5461000"/>
          <p14:tracePt t="63508" x="5156200" y="5397500"/>
          <p14:tracePt t="63541" x="5124450" y="5384800"/>
          <p14:tracePt t="63588" x="5124450" y="5372100"/>
          <p14:tracePt t="63591" x="5124450" y="5365750"/>
          <p14:tracePt t="63626" x="5207000" y="5289550"/>
          <p14:tracePt t="63643" x="5295900" y="5238750"/>
          <p14:tracePt t="63678" x="5613400" y="5099050"/>
          <p14:tracePt t="63691" x="5689600" y="5086350"/>
          <p14:tracePt t="63729" x="6102350" y="5092700"/>
          <p14:tracePt t="63744" x="6318250" y="5092700"/>
          <p14:tracePt t="63776" x="6877050" y="5092700"/>
          <p14:tracePt t="63794" x="7143750" y="5092700"/>
          <p14:tracePt t="63825" x="7639050" y="5092700"/>
          <p14:tracePt t="63843" x="7842250" y="5092700"/>
          <p14:tracePt t="63878" x="8032750" y="5086350"/>
          <p14:tracePt t="63908" x="8121650" y="5080000"/>
          <p14:tracePt t="63929" x="8274050" y="5060950"/>
          <p14:tracePt t="63941" x="8382000" y="5035550"/>
          <p14:tracePt t="63962" x="8807450" y="4991100"/>
          <p14:tracePt t="63974" x="8959850" y="4991100"/>
          <p14:tracePt t="64009" x="9467850" y="4984750"/>
          <p14:tracePt t="64028" x="9645650" y="4997450"/>
          <p14:tracePt t="64059" x="9886950" y="5060950"/>
          <p14:tracePt t="64077" x="9931400" y="5092700"/>
          <p14:tracePt t="64110" x="9937750" y="5111750"/>
          <p14:tracePt t="64129" x="9918700" y="5168900"/>
          <p14:tracePt t="64162" x="9759950" y="5346700"/>
          <p14:tracePt t="64177" x="9556750" y="5486400"/>
          <p14:tracePt t="64191" x="9290050" y="5607050"/>
          <p14:tracePt t="64213" x="8928100" y="5702300"/>
          <p14:tracePt t="64229" x="8718550" y="5746750"/>
          <p14:tracePt t="64245" x="8477250" y="5759450"/>
          <p14:tracePt t="64264" x="8172450" y="5784850"/>
          <p14:tracePt t="64268" x="8032750" y="5797550"/>
          <p14:tracePt t="64292" x="7562850" y="5797550"/>
          <p14:tracePt t="64309" x="7219950" y="5759450"/>
          <p14:tracePt t="64344" x="6673850" y="5708650"/>
          <p14:tracePt t="64362" x="6483350" y="5683250"/>
          <p14:tracePt t="64392" x="6165850" y="5632450"/>
          <p14:tracePt t="64409" x="6026150" y="5607050"/>
          <p14:tracePt t="64441" x="5657850" y="5556250"/>
          <p14:tracePt t="64476" x="5448300" y="5537200"/>
          <p14:tracePt t="64496" x="5283200" y="5511800"/>
          <p14:tracePt t="64507" x="5226050" y="5505450"/>
          <p14:tracePt t="64540" x="5029200" y="5492750"/>
          <p14:tracePt t="64575" x="4489450" y="5511800"/>
          <p14:tracePt t="64591" x="4286250" y="5511800"/>
          <p14:tracePt t="64610" x="4083050" y="5492750"/>
          <p14:tracePt t="64625" x="3924300" y="5480050"/>
          <p14:tracePt t="64641" x="3733800" y="5467350"/>
          <p14:tracePt t="64659" x="3530600" y="5441950"/>
          <p14:tracePt t="64677" x="3352800" y="5416550"/>
          <p14:tracePt t="64691" x="3257550" y="5397500"/>
          <p14:tracePt t="64709" x="3200400" y="5384800"/>
          <p14:tracePt t="64726" x="3124200" y="5378450"/>
          <p14:tracePt t="64758" x="2851150" y="5378450"/>
          <p14:tracePt t="64778" x="2673350" y="5365750"/>
          <p14:tracePt t="64792" x="2635250" y="5359400"/>
          <p14:tracePt t="64810" x="2590800" y="5359400"/>
          <p14:tracePt t="64825" x="2584450" y="5359400"/>
          <p14:tracePt t="64863" x="2578100" y="5359400"/>
          <p14:tracePt t="64897" x="2578100" y="5353050"/>
          <p14:tracePt t="65046" x="2578100" y="5340350"/>
          <p14:tracePt t="65061" x="2578100" y="5327650"/>
          <p14:tracePt t="65091" x="2590800" y="5314950"/>
          <p14:tracePt t="65127" x="2597150" y="5302250"/>
          <p14:tracePt t="67381" x="2933700" y="5556250"/>
          <p14:tracePt t="67392" x="2997200" y="5607050"/>
          <p14:tracePt t="67424" x="3054350" y="5638800"/>
          <p14:tracePt t="67625" x="3098800" y="5638800"/>
          <p14:tracePt t="67643" x="3397250" y="5486400"/>
          <p14:tracePt t="67658" x="3746500" y="5321300"/>
          <p14:tracePt t="67674" x="3867150" y="5283200"/>
          <p14:tracePt t="67724" x="3873500" y="5283200"/>
          <p14:tracePt t="67742" x="3905250" y="5283200"/>
          <p14:tracePt t="67757" x="3975100" y="5321300"/>
          <p14:tracePt t="67791" x="4089400" y="5391150"/>
          <p14:tracePt t="67809" x="4108450" y="5410200"/>
          <p14:tracePt t="67825" x="4140200" y="5429250"/>
          <p14:tracePt t="67842" x="4197350" y="5467350"/>
          <p14:tracePt t="67859" x="4292600" y="5499100"/>
          <p14:tracePt t="67890" x="4521200" y="5568950"/>
          <p14:tracePt t="67908" x="4648200" y="5581650"/>
          <p14:tracePt t="67941" x="4864100" y="5600700"/>
          <p14:tracePt t="67959" x="4914900" y="5600700"/>
          <p14:tracePt t="67974" x="4940300" y="5600700"/>
          <p14:tracePt t="67991" x="4946650" y="5594350"/>
          <p14:tracePt t="68024" x="4972050" y="5575300"/>
          <p14:tracePt t="68042" x="5003800" y="5556250"/>
          <p14:tracePt t="68074" x="5086350" y="5492750"/>
          <p14:tracePt t="68092" x="5124450" y="5454650"/>
          <p14:tracePt t="68108" x="5143500" y="5441950"/>
          <p14:tracePt t="68133" x="5149850" y="5435600"/>
          <p14:tracePt t="68213" x="5149850" y="5429250"/>
          <p14:tracePt t="68230" x="5168900" y="5416550"/>
          <p14:tracePt t="68237" x="5181600" y="5410200"/>
          <p14:tracePt t="68258" x="5238750" y="5372100"/>
          <p14:tracePt t="68275" x="5295900" y="5346700"/>
          <p14:tracePt t="68307" x="5359400" y="5302250"/>
          <p14:tracePt t="68326" x="5391150" y="5302250"/>
          <p14:tracePt t="68357" x="5403850" y="5302250"/>
          <p14:tracePt t="68375" x="5410200" y="5302250"/>
          <p14:tracePt t="68489" x="5416550" y="5302250"/>
          <p14:tracePt t="68506" x="5422900" y="5302250"/>
          <p14:tracePt t="68521" x="5429250" y="5302250"/>
          <p14:tracePt t="68541" x="5448300" y="5302250"/>
          <p14:tracePt t="68559" x="5473700" y="5302250"/>
          <p14:tracePt t="68574" x="5511800" y="5302250"/>
          <p14:tracePt t="68592" x="5568950" y="5302250"/>
          <p14:tracePt t="68613" x="5651500" y="5289550"/>
          <p14:tracePt t="68643" x="5791200" y="5289550"/>
          <p14:tracePt t="68659" x="5854700" y="5283200"/>
          <p14:tracePt t="68692" x="5969000" y="5276850"/>
          <p14:tracePt t="68710" x="6019800" y="5264150"/>
          <p14:tracePt t="68724" x="6076950" y="5264150"/>
          <p14:tracePt t="68742" x="6108700" y="5257800"/>
          <p14:tracePt t="68759" x="6127750" y="5257800"/>
          <p14:tracePt t="68791" x="6146800" y="5251450"/>
          <p14:tracePt t="68809" x="6159500" y="5238750"/>
          <p14:tracePt t="68827" x="6178550" y="5238750"/>
          <p14:tracePt t="68840" x="6191250" y="5238750"/>
          <p14:tracePt t="68876" x="6229350" y="5232400"/>
          <p14:tracePt t="68895" x="6242050" y="5232400"/>
          <p14:tracePt t="68923" x="6261100" y="5232400"/>
          <p14:tracePt t="68950" x="6267450" y="5232400"/>
          <p14:tracePt t="69152" x="6254750" y="5270500"/>
          <p14:tracePt t="69161" x="6235700" y="5302250"/>
          <p14:tracePt t="69176" x="6197600" y="5359400"/>
          <p14:tracePt t="69191" x="6178550" y="5391150"/>
          <p14:tracePt t="69208" x="6140450" y="5429250"/>
          <p14:tracePt t="69224" x="6115050" y="5486400"/>
          <p14:tracePt t="69259" x="6051550" y="5588000"/>
          <p14:tracePt t="69275" x="6019800" y="5645150"/>
          <p14:tracePt t="69309" x="5975350" y="5715000"/>
          <p14:tracePt t="69341" x="5949950" y="5791200"/>
          <p14:tracePt t="69361" x="5905500" y="5930900"/>
          <p14:tracePt t="69378" x="5899150" y="5981700"/>
          <p14:tracePt t="69391" x="5886450" y="6013450"/>
          <p14:tracePt t="69407" x="5880100" y="6134100"/>
          <p14:tracePt t="69411" x="5867400" y="6235700"/>
          <p14:tracePt t="69441" x="5867400" y="6527800"/>
          <p14:tracePt t="69459" x="5867400" y="6731000"/>
          <p14:tracePt t="69491" x="5899150" y="6851650"/>
          <p14:tracePt t="69511" x="5956300" y="6851650"/>
          <p14:tracePt t="69525" x="5994400" y="6851650"/>
          <p14:tracePt t="69543" x="6064250" y="6851650"/>
          <p14:tracePt t="69575" x="6165850" y="6851650"/>
          <p14:tracePt t="69597" x="6242050" y="6851650"/>
          <p14:tracePt t="69607" x="6261100" y="6851650"/>
          <p14:tracePt t="69626" x="6292850" y="6851650"/>
          <p14:tracePt t="69645" x="6311900" y="6851650"/>
          <p14:tracePt t="70376" x="6184900" y="6851650"/>
          <p14:tracePt t="70392" x="6159500" y="6851650"/>
          <p14:tracePt t="70424" x="6127750" y="6851650"/>
          <p14:tracePt t="70530" x="6121400" y="6851650"/>
          <p14:tracePt t="70553" x="6115050" y="6851650"/>
          <p14:tracePt t="70562" x="6096000" y="6851650"/>
          <p14:tracePt t="70578" x="6064250" y="6851650"/>
          <p14:tracePt t="70611" x="5956300" y="6832600"/>
          <p14:tracePt t="70627" x="5797550" y="6819900"/>
          <p14:tracePt t="70663" x="5492750" y="6769100"/>
          <p14:tracePt t="70674" x="5397500" y="6737350"/>
          <p14:tracePt t="70707" x="5346700" y="6705600"/>
          <p14:tracePt t="71712" x="5511800" y="6642100"/>
          <p14:tracePt t="71714" x="5619750" y="6616700"/>
          <p14:tracePt t="71742" x="5981700" y="6546850"/>
          <p14:tracePt t="71761" x="6254750" y="6521450"/>
          <p14:tracePt t="71777" x="6508750" y="6508750"/>
          <p14:tracePt t="71795" x="6781800" y="6496050"/>
          <p14:tracePt t="71808" x="6838950" y="6496050"/>
          <p14:tracePt t="71826" x="6927850" y="6496050"/>
          <p14:tracePt t="71842" x="7016750" y="6496050"/>
          <p14:tracePt t="71858" x="7067550" y="6496050"/>
          <p14:tracePt t="71860" x="7105650" y="6496050"/>
          <p14:tracePt t="71894" x="7207250" y="6496050"/>
          <p14:tracePt t="71909" x="7258050" y="6496050"/>
          <p14:tracePt t="71926" x="7334250" y="6496050"/>
          <p14:tracePt t="71942" x="7404100" y="6508750"/>
          <p14:tracePt t="71975" x="7600950" y="6502400"/>
          <p14:tracePt t="71994" x="7708900" y="6489700"/>
          <p14:tracePt t="72025" x="7918450" y="6426200"/>
          <p14:tracePt t="72044" x="7981950" y="6394450"/>
          <p14:tracePt t="72057" x="8007350" y="6388100"/>
          <p14:tracePt t="72077" x="8032750" y="6375400"/>
          <p14:tracePt t="72615" x="7829550" y="6610350"/>
          <p14:tracePt t="72620" x="7702550" y="6724650"/>
          <p14:tracePt t="72627" x="7575550" y="6807200"/>
          <p14:tracePt t="72660" x="6946900" y="6851650"/>
          <p14:tracePt t="72679" x="6076950" y="6851650"/>
          <p14:tracePt t="72708" x="5651500" y="6851650"/>
          <p14:tracePt t="72729" x="5499100" y="6851650"/>
          <p14:tracePt t="72759" x="5492750" y="6851650"/>
          <p14:tracePt t="72795" x="5492750" y="6845300"/>
          <p14:tracePt t="72826" x="5524500" y="6724650"/>
          <p14:tracePt t="72857" x="5562600" y="6654800"/>
          <p14:tracePt t="72893" x="5632450" y="6553200"/>
          <p14:tracePt t="72911" x="5715000" y="6457950"/>
          <p14:tracePt t="72925" x="5715000" y="6445250"/>
          <p14:tracePt t="72966" x="5683250" y="6445250"/>
          <p14:tracePt t="72969" x="5588000" y="6445250"/>
          <p14:tracePt t="72975" x="5467350" y="6457950"/>
          <p14:tracePt t="72993" x="5092700" y="6496050"/>
          <p14:tracePt t="73011" x="4483100" y="6553200"/>
          <p14:tracePt t="73041" x="3619500" y="6604000"/>
          <p14:tracePt t="73060" x="3435350" y="6604000"/>
          <p14:tracePt t="73092" x="3302000" y="6623050"/>
          <p14:tracePt t="73112" x="3257550" y="6642100"/>
          <p14:tracePt t="73112" x="3251200" y="6648450"/>
          <p14:tracePt t="73125" x="3244850" y="6654800"/>
          <p14:tracePt t="73143" x="3225800" y="6667500"/>
          <p14:tracePt t="73158" x="3194050" y="6699250"/>
          <p14:tracePt t="73177" x="3060700" y="6788150"/>
          <p14:tracePt t="73180" x="2921000" y="6851650"/>
          <p14:tracePt t="73191" x="2762250" y="6851650"/>
          <p14:tracePt t="73207" x="2393950" y="6851650"/>
          <p14:tracePt t="73228" x="1822450" y="6851650"/>
          <p14:tracePt t="73242" x="1651000" y="6851650"/>
          <p14:tracePt t="73257" x="1625600" y="6851650"/>
          <p14:tracePt t="73274" x="1581150" y="6851650"/>
          <p14:tracePt t="73292" x="1301750" y="6851650"/>
          <p14:tracePt t="73307" x="939800" y="6851650"/>
          <p14:tracePt t="73427" x="0" y="6553200"/>
          <p14:tracePt t="73460" x="0" y="6502400"/>
          <p14:tracePt t="73475" x="0" y="6489700"/>
          <p14:tracePt t="73525" x="0" y="6540500"/>
          <p14:tracePt t="73542" x="0" y="6578600"/>
          <p14:tracePt t="73559" x="0" y="6635750"/>
          <p14:tracePt t="74011" x="127000" y="6540500"/>
          <p14:tracePt t="74025" x="177800" y="6477000"/>
          <p14:tracePt t="74041" x="298450" y="6362700"/>
          <p14:tracePt t="74057" x="412750" y="6318250"/>
          <p14:tracePt t="74074" x="546100" y="6273800"/>
          <p14:tracePt t="74090" x="711200" y="6235700"/>
          <p14:tracePt t="74110" x="787400" y="6235700"/>
          <p14:tracePt t="74128" x="825500" y="6235700"/>
          <p14:tracePt t="74158" x="895350" y="6235700"/>
          <p14:tracePt t="74274" x="895350" y="6242050"/>
          <p14:tracePt t="74289" x="895350" y="6248400"/>
          <p14:tracePt t="74326" x="901700" y="6261100"/>
          <p14:tracePt t="74342" x="996950" y="6311900"/>
          <p14:tracePt t="74357" x="1143000" y="6356350"/>
          <p14:tracePt t="74374" x="1289050" y="6407150"/>
          <p14:tracePt t="74392" x="1479550" y="6419850"/>
          <p14:tracePt t="74410" x="1714500" y="6432550"/>
          <p14:tracePt t="74442" x="2343150" y="6438900"/>
          <p14:tracePt t="74459" x="2755900" y="6375400"/>
          <p14:tracePt t="74492" x="3536950" y="6235700"/>
          <p14:tracePt t="74509" x="3873500" y="6165850"/>
          <p14:tracePt t="74541" x="4654550" y="6013450"/>
          <p14:tracePt t="74557" x="5226050" y="5905500"/>
          <p14:tracePt t="74573" x="5835650" y="5772150"/>
          <p14:tracePt t="74596" x="6654800" y="5568950"/>
          <p14:tracePt t="74607" x="6819900" y="5543550"/>
          <p14:tracePt t="74625" x="7620000" y="5346700"/>
          <p14:tracePt t="74644" x="8128000" y="5226050"/>
          <p14:tracePt t="74659" x="8451850" y="5124450"/>
          <p14:tracePt t="74677" x="8629650" y="5060950"/>
          <p14:tracePt t="74694" x="8782050" y="4984750"/>
          <p14:tracePt t="74697" x="8870950" y="4959350"/>
          <p14:tracePt t="74727" x="9220200" y="4895850"/>
          <p14:tracePt t="74743" x="9480550" y="4838700"/>
          <p14:tracePt t="74775" x="10109200" y="4667250"/>
          <p14:tracePt t="74795" x="10769600" y="4514850"/>
          <p14:tracePt t="74807" x="11068050" y="4464050"/>
          <p14:tracePt t="74828" x="11938000" y="4222750"/>
          <p14:tracePt t="74841" x="12185650" y="41275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pt-BR" dirty="0"/>
              <a:t>o</a:t>
            </a:r>
            <a:r>
              <a:rPr lang="en-US" dirty="0" err="1"/>
              <a:t>brigado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5448300" cy="2850181"/>
          </a:xfrm>
        </p:spPr>
        <p:txBody>
          <a:bodyPr>
            <a:noAutofit/>
          </a:bodyPr>
          <a:lstStyle/>
          <a:p>
            <a:r>
              <a:rPr lang="en-US" dirty="0"/>
              <a:t>Ramon Ferreira Alencar Correa Debassolles</a:t>
            </a:r>
          </a:p>
          <a:p>
            <a:r>
              <a:rPr lang="en-US" dirty="0"/>
              <a:t>CIN-UFPE</a:t>
            </a:r>
          </a:p>
          <a:p>
            <a:r>
              <a:rPr lang="en-US" dirty="0"/>
              <a:t>ESPECIALIZAÇÃO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  <a:p>
            <a:r>
              <a:rPr lang="en-US" dirty="0"/>
              <a:t>SVM + Bow</a:t>
            </a:r>
          </a:p>
          <a:p>
            <a:r>
              <a:rPr lang="en-US" dirty="0"/>
              <a:t>SVM + Embeddings</a:t>
            </a:r>
          </a:p>
          <a:p>
            <a:r>
              <a:rPr lang="en-US" dirty="0"/>
              <a:t>BERT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Vídeo 11">
            <a:hlinkClick r:id="" action="ppaction://media"/>
            <a:extLst>
              <a:ext uri="{FF2B5EF4-FFF2-40B4-BE49-F238E27FC236}">
                <a16:creationId xmlns:a16="http://schemas.microsoft.com/office/drawing/2014/main" id="{D86A7205-1D46-5E0E-5A27-68724E686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29"/>
    </mc:Choice>
    <mc:Fallback>
      <p:transition spd="slow" advTm="32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C2B4F1-7F0F-3D2D-8B71-4FE5B47B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84027" cy="1204912"/>
          </a:xfrm>
        </p:spPr>
        <p:txBody>
          <a:bodyPr/>
          <a:lstStyle/>
          <a:p>
            <a:r>
              <a:rPr lang="pt-BR" dirty="0" err="1"/>
              <a:t>dataset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48292-EE0F-FB5A-97FA-9E94ADF1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60FABA-3C94-53EA-08FB-743DF8F5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065" y="1307030"/>
            <a:ext cx="12192000" cy="295012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A036C68-17B5-DAFE-1C2E-2F74DCCF02FA}"/>
              </a:ext>
            </a:extLst>
          </p:cNvPr>
          <p:cNvSpPr txBox="1"/>
          <p:nvPr/>
        </p:nvSpPr>
        <p:spPr>
          <a:xfrm>
            <a:off x="550843" y="4759287"/>
            <a:ext cx="1081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Utilização de apenas duas colunas: texto e score</a:t>
            </a:r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D56DA0-6F8E-BA44-D24A-4D1CE2BF5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585" y="3735221"/>
            <a:ext cx="3867690" cy="29626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AE09857-B975-8686-0FA4-4B8C48C417D6}"/>
              </a:ext>
            </a:extLst>
          </p:cNvPr>
          <p:cNvSpPr txBox="1"/>
          <p:nvPr/>
        </p:nvSpPr>
        <p:spPr>
          <a:xfrm>
            <a:off x="550842" y="5108201"/>
            <a:ext cx="1081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Checagem de dados nulos</a:t>
            </a:r>
            <a:endParaRPr lang="en-US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0C6F708-1892-D544-7CFE-51193DF88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76" y="5508852"/>
            <a:ext cx="7049777" cy="1212622"/>
          </a:xfrm>
          <a:prstGeom prst="rect">
            <a:avLst/>
          </a:prstGeom>
        </p:spPr>
      </p:pic>
      <p:pic>
        <p:nvPicPr>
          <p:cNvPr id="19" name="Vídeo 18">
            <a:hlinkClick r:id="" action="ppaction://media"/>
            <a:extLst>
              <a:ext uri="{FF2B5EF4-FFF2-40B4-BE49-F238E27FC236}">
                <a16:creationId xmlns:a16="http://schemas.microsoft.com/office/drawing/2014/main" id="{9B038EE9-BBCD-D508-2CD9-6D69F3364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0052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47"/>
    </mc:Choice>
    <mc:Fallback>
      <p:transition spd="slow" advTm="106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05" x="3867150" y="6537325"/>
          <p14:tracePt t="14212" x="3957638" y="6411913"/>
          <p14:tracePt t="14220" x="3975100" y="6376988"/>
          <p14:tracePt t="14236" x="3975100" y="6359525"/>
          <p14:tracePt t="14420" x="3921125" y="6519863"/>
          <p14:tracePt t="18227" x="1050925" y="6769100"/>
          <p14:tracePt t="18235" x="1087438" y="6769100"/>
          <p14:tracePt t="18253" x="1104900" y="6715125"/>
          <p14:tracePt t="18270" x="1141413" y="6680200"/>
          <p14:tracePt t="18287" x="1176338" y="6643688"/>
          <p14:tracePt t="18389" x="1158875" y="6626225"/>
          <p14:tracePt t="18406" x="1158875" y="6591300"/>
          <p14:tracePt t="18422" x="1104900" y="6554788"/>
          <p14:tracePt t="18439" x="1033463" y="6502400"/>
          <p14:tracePt t="18453" x="998538" y="6465888"/>
          <p14:tracePt t="18469" x="998538" y="6430963"/>
          <p14:tracePt t="18486" x="998538" y="6376988"/>
          <p14:tracePt t="18521" x="981075" y="6376988"/>
          <p14:tracePt t="18536" x="981075" y="6342063"/>
          <p14:tracePt t="18553" x="944563" y="6342063"/>
          <p14:tracePt t="18574" x="909638" y="6305550"/>
          <p14:tracePt t="18590" x="890588" y="6305550"/>
          <p14:tracePt t="18621" x="819150" y="6305550"/>
          <p14:tracePt t="18712" x="838200" y="6305550"/>
          <p14:tracePt t="18719" x="873125" y="6305550"/>
          <p14:tracePt t="18737" x="962025" y="6305550"/>
          <p14:tracePt t="18753" x="1050925" y="6305550"/>
          <p14:tracePt t="18771" x="1087438" y="6305550"/>
          <p14:tracePt t="18788" x="1141413" y="6323013"/>
          <p14:tracePt t="18806" x="1176338" y="6359525"/>
          <p14:tracePt t="18821" x="1282700" y="6430963"/>
          <p14:tracePt t="18838" x="1336675" y="6430963"/>
          <p14:tracePt t="18875" x="1373188" y="6430963"/>
          <p14:tracePt t="18903" x="1390650" y="6448425"/>
          <p14:tracePt t="18919" x="1425575" y="6483350"/>
          <p14:tracePt t="18938" x="1462088" y="6483350"/>
          <p14:tracePt t="18970" x="1497013" y="6519863"/>
          <p14:tracePt t="18987" x="1514475" y="6519863"/>
          <p14:tracePt t="19003" x="1550988" y="6537325"/>
          <p14:tracePt t="19019" x="1604963" y="6572250"/>
          <p14:tracePt t="19036" x="1674813" y="6608763"/>
          <p14:tracePt t="19055" x="1711325" y="6626225"/>
          <p14:tracePt t="19073" x="1728788" y="6626225"/>
          <p14:tracePt t="19088" x="1800225" y="6662738"/>
          <p14:tracePt t="19104" x="1854200" y="6697663"/>
          <p14:tracePt t="19119" x="1889125" y="6697663"/>
          <p14:tracePt t="19138" x="1889125" y="6732588"/>
          <p14:tracePt t="19357" x="1835150" y="6732588"/>
          <p14:tracePt t="19366" x="1800225" y="6715125"/>
          <p14:tracePt t="19375" x="1782763" y="6680200"/>
          <p14:tracePt t="19388" x="1711325" y="6680200"/>
          <p14:tracePt t="19405" x="1568450" y="6572250"/>
          <p14:tracePt t="19407" x="1497013" y="6537325"/>
          <p14:tracePt t="19423" x="1425575" y="6502400"/>
          <p14:tracePt t="19438" x="1373188" y="6465888"/>
          <p14:tracePt t="19469" x="1301750" y="6411913"/>
          <p14:tracePt t="19486" x="1282700" y="6376988"/>
          <p14:tracePt t="19503" x="1212850" y="6359525"/>
          <p14:tracePt t="19519" x="1212850" y="6323013"/>
          <p14:tracePt t="19552" x="1193800" y="6323013"/>
          <p14:tracePt t="19560" x="1193800" y="6288088"/>
          <p14:tracePt t="19589" x="1158875" y="6251575"/>
          <p14:tracePt t="19687" x="1122363" y="6251575"/>
          <p14:tracePt t="19704" x="1122363" y="6305550"/>
          <p14:tracePt t="19721" x="1122363" y="6394450"/>
          <p14:tracePt t="19737" x="1122363" y="6430963"/>
          <p14:tracePt t="19755" x="1122363" y="6483350"/>
          <p14:tracePt t="19787" x="1193800" y="6572250"/>
          <p14:tracePt t="19803" x="1265238" y="6643688"/>
          <p14:tracePt t="19820" x="1319213" y="6697663"/>
          <p14:tracePt t="19836" x="1354138" y="6697663"/>
          <p14:tracePt t="19854" x="1373188" y="6732588"/>
          <p14:tracePt t="19871" x="1408113" y="6769100"/>
          <p14:tracePt t="19888" x="1443038" y="6786563"/>
          <p14:tracePt t="19906" x="1443038" y="6823075"/>
          <p14:tracePt t="19909" x="1479550" y="6823075"/>
          <p14:tracePt t="20606" x="1746250" y="6804025"/>
          <p14:tracePt t="20622" x="1782763" y="6769100"/>
          <p14:tracePt t="20686" x="1817688" y="6769100"/>
          <p14:tracePt t="20706" x="1871663" y="6786563"/>
          <p14:tracePt t="20722" x="1906588" y="6804025"/>
          <p14:tracePt t="20739" x="1960563" y="6840538"/>
          <p14:tracePt t="20881" x="2851150" y="6823075"/>
          <p14:tracePt t="20893" x="2887663" y="6786563"/>
          <p14:tracePt t="20904" x="2922588" y="6751638"/>
          <p14:tracePt t="20920" x="3013075" y="6751638"/>
          <p14:tracePt t="20951" x="3048000" y="6751638"/>
          <p14:tracePt t="20992" x="3065463" y="6751638"/>
          <p14:tracePt t="21002" x="3101975" y="6751638"/>
          <p14:tracePt t="21019" x="3244850" y="6680200"/>
          <p14:tracePt t="21038" x="3297238" y="6662738"/>
          <p14:tracePt t="21040" x="3297238" y="6626225"/>
          <p14:tracePt t="21145" x="3297238" y="6591300"/>
          <p14:tracePt t="21160" x="3225800" y="6554788"/>
          <p14:tracePt t="21177" x="3190875" y="6537325"/>
          <p14:tracePt t="21186" x="3154363" y="6537325"/>
          <p14:tracePt t="21202" x="3065463" y="6502400"/>
          <p14:tracePt t="21219" x="2922588" y="6465888"/>
          <p14:tracePt t="21236" x="2781300" y="6465888"/>
          <p14:tracePt t="21252" x="2601913" y="6430963"/>
          <p14:tracePt t="21269" x="2495550" y="6430963"/>
          <p14:tracePt t="21291" x="2370138" y="6430963"/>
          <p14:tracePt t="21307" x="2317750" y="6430963"/>
          <p14:tracePt t="21323" x="2263775" y="6430963"/>
          <p14:tracePt t="21337" x="2192338" y="6430963"/>
          <p14:tracePt t="21354" x="2138363" y="6430963"/>
          <p14:tracePt t="21354" x="2066925" y="6430963"/>
          <p14:tracePt t="21371" x="1978025" y="6430963"/>
          <p14:tracePt t="21386" x="1943100" y="6430963"/>
          <p14:tracePt t="21404" x="1871663" y="6448425"/>
          <p14:tracePt t="21420" x="1817688" y="6465888"/>
          <p14:tracePt t="21437" x="1782763" y="6465888"/>
          <p14:tracePt t="21454" x="1746250" y="6465888"/>
          <p14:tracePt t="21516" x="1728788" y="6465888"/>
          <p14:tracePt t="21524" x="1728788" y="6502400"/>
          <p14:tracePt t="21590" x="1728788" y="6537325"/>
          <p14:tracePt t="21598" x="1800225" y="6572250"/>
          <p14:tracePt t="21605" x="1871663" y="6608763"/>
          <p14:tracePt t="21620" x="1906588" y="6626225"/>
          <p14:tracePt t="21621" x="1978025" y="6662738"/>
          <p14:tracePt t="21637" x="2032000" y="6662738"/>
          <p14:tracePt t="21653" x="2174875" y="6697663"/>
          <p14:tracePt t="21670" x="2298700" y="6697663"/>
          <p14:tracePt t="21689" x="2441575" y="6732588"/>
          <p14:tracePt t="21702" x="2584450" y="6732588"/>
          <p14:tracePt t="21719" x="2727325" y="6769100"/>
          <p14:tracePt t="21739" x="2781300" y="6769100"/>
          <p14:tracePt t="21753" x="2816225" y="6769100"/>
          <p14:tracePt t="21785" x="2833688" y="6804025"/>
          <p14:tracePt t="21803" x="2870200" y="6804025"/>
          <p14:tracePt t="21820" x="2941638" y="6804025"/>
          <p14:tracePt t="21839" x="2994025" y="6804025"/>
          <p14:tracePt t="21872" x="3119438" y="6804025"/>
          <p14:tracePt t="21887" x="3190875" y="6804025"/>
          <p14:tracePt t="21921" x="3225800" y="6804025"/>
          <p14:tracePt t="21961" x="3244850" y="6804025"/>
          <p14:tracePt t="21987" x="3279775" y="6804025"/>
          <p14:tracePt t="22009" x="3351213" y="6804025"/>
          <p14:tracePt t="22025" x="3368675" y="6804025"/>
          <p14:tracePt t="22128" x="3405188" y="6804025"/>
          <p14:tracePt t="22138" x="3440113" y="6804025"/>
          <p14:tracePt t="22153" x="3475038" y="6751638"/>
          <p14:tracePt t="22170" x="3494088" y="6751638"/>
          <p14:tracePt t="22189" x="3529013" y="6697663"/>
          <p14:tracePt t="22205" x="3582988" y="6626225"/>
          <p14:tracePt t="22220" x="3617913" y="6608763"/>
          <p14:tracePt t="22238" x="3654425" y="6608763"/>
          <p14:tracePt t="22252" x="3706813" y="6537325"/>
          <p14:tracePt t="22286" x="3778250" y="6519863"/>
          <p14:tracePt t="22304" x="3778250" y="6483350"/>
          <p14:tracePt t="22320" x="3797300" y="6483350"/>
          <p14:tracePt t="22337" x="3832225" y="6483350"/>
          <p14:tracePt t="22379" x="3832225" y="6448425"/>
          <p14:tracePt t="22487" x="3832225" y="6411913"/>
          <p14:tracePt t="22520" x="3797300" y="6411913"/>
          <p14:tracePt t="22537" x="3617913" y="6411913"/>
          <p14:tracePt t="22539" x="3546475" y="6411913"/>
          <p14:tracePt t="22555" x="3368675" y="6411913"/>
          <p14:tracePt t="22573" x="3190875" y="6411913"/>
          <p14:tracePt t="22586" x="2959100" y="6411913"/>
          <p14:tracePt t="22604" x="2816225" y="6411913"/>
          <p14:tracePt t="22620" x="2798763" y="6411913"/>
          <p14:tracePt t="22637" x="2690813" y="6411913"/>
          <p14:tracePt t="22653" x="2638425" y="6411913"/>
          <p14:tracePt t="22670" x="2530475" y="6411913"/>
          <p14:tracePt t="22686" x="2441575" y="6411913"/>
          <p14:tracePt t="22703" x="2389188" y="6411913"/>
          <p14:tracePt t="22720" x="2317750" y="6411913"/>
          <p14:tracePt t="22738" x="2228850" y="6411913"/>
          <p14:tracePt t="22740" x="2192338" y="6411913"/>
          <p14:tracePt t="22753" x="2138363" y="6411913"/>
          <p14:tracePt t="22769" x="2103438" y="6411913"/>
          <p14:tracePt t="22788" x="2066925" y="6411913"/>
          <p14:tracePt t="22792" x="2014538" y="6411913"/>
          <p14:tracePt t="22805" x="1943100" y="6411913"/>
          <p14:tracePt t="22823" x="1889125" y="6411913"/>
          <p14:tracePt t="22839" x="1817688" y="6411913"/>
          <p14:tracePt t="22855" x="1765300" y="6411913"/>
          <p14:tracePt t="22919" x="1728788" y="6411913"/>
          <p14:tracePt t="22937" x="1728788" y="6465888"/>
          <p14:tracePt t="22954" x="1728788" y="6502400"/>
          <p14:tracePt t="22971" x="1693863" y="6554788"/>
          <p14:tracePt t="22975" x="1693863" y="6591300"/>
          <p14:tracePt t="22988" x="1693863" y="6608763"/>
          <p14:tracePt t="23004" x="1693863" y="6643688"/>
          <p14:tracePt t="23007" x="1711325" y="6680200"/>
          <p14:tracePt t="23021" x="1765300" y="6732588"/>
          <p14:tracePt t="23037" x="1835150" y="6769100"/>
          <p14:tracePt t="23054" x="1889125" y="6823075"/>
          <p14:tracePt t="23786" x="4189413" y="6804025"/>
          <p14:tracePt t="23805" x="4241800" y="6769100"/>
          <p14:tracePt t="23822" x="4349750" y="6769100"/>
          <p14:tracePt t="23837" x="4491038" y="6697663"/>
          <p14:tracePt t="23853" x="4545013" y="6680200"/>
          <p14:tracePt t="23870" x="4616450" y="6643688"/>
          <p14:tracePt t="23998" x="4616450" y="6608763"/>
          <p14:tracePt t="24087" x="4652963" y="6572250"/>
          <p14:tracePt t="24108" x="4705350" y="6572250"/>
          <p14:tracePt t="24119" x="4813300" y="6572250"/>
          <p14:tracePt t="24138" x="4902200" y="6572250"/>
          <p14:tracePt t="24156" x="5045075" y="6572250"/>
          <p14:tracePt t="24170" x="5133975" y="6572250"/>
          <p14:tracePt t="24187" x="5222875" y="6572250"/>
          <p14:tracePt t="24203" x="5329238" y="6626225"/>
          <p14:tracePt t="24219" x="5400675" y="6626225"/>
          <p14:tracePt t="24305" x="5418138" y="6662738"/>
          <p14:tracePt t="24346" x="5454650" y="6662738"/>
          <p14:tracePt t="24355" x="5489575" y="6662738"/>
          <p14:tracePt t="24394" x="5507038" y="6662738"/>
          <p14:tracePt t="24403" x="5543550" y="6662738"/>
          <p14:tracePt t="24422" x="5649913" y="6643688"/>
          <p14:tracePt t="24437" x="5668963" y="6626225"/>
          <p14:tracePt t="24453" x="5703888" y="6591300"/>
          <p14:tracePt t="24472" x="5738813" y="6591300"/>
          <p14:tracePt t="24490" x="5738813" y="6554788"/>
          <p14:tracePt t="24531" x="5738813" y="6502400"/>
          <p14:tracePt t="24554" x="5738813" y="6465888"/>
          <p14:tracePt t="24574" x="5738813" y="6430963"/>
          <p14:tracePt t="24587" x="5721350" y="6394450"/>
          <p14:tracePt t="24604" x="5668963" y="6376988"/>
          <p14:tracePt t="24621" x="5632450" y="6342063"/>
          <p14:tracePt t="24638" x="5597525" y="6305550"/>
          <p14:tracePt t="24655" x="5543550" y="6288088"/>
          <p14:tracePt t="24673" x="5472113" y="6251575"/>
          <p14:tracePt t="24687" x="5418138" y="6216650"/>
          <p14:tracePt t="24707" x="5329238" y="6162675"/>
          <p14:tracePt t="24722" x="5257800" y="6162675"/>
          <p14:tracePt t="24740" x="5133975" y="6127750"/>
          <p14:tracePt t="24753" x="5097463" y="6127750"/>
          <p14:tracePt t="24769" x="5008563" y="6127750"/>
          <p14:tracePt t="24786" x="4902200" y="6127750"/>
          <p14:tracePt t="24803" x="4813300" y="6127750"/>
          <p14:tracePt t="24822" x="4794250" y="6127750"/>
          <p14:tracePt t="24840" x="4759325" y="6127750"/>
          <p14:tracePt t="24856" x="4705350" y="6145213"/>
          <p14:tracePt t="24870" x="4670425" y="6145213"/>
          <p14:tracePt t="24888" x="4598988" y="6162675"/>
          <p14:tracePt t="24908" x="4545013" y="6199188"/>
          <p14:tracePt t="24909" x="4510088" y="6199188"/>
          <p14:tracePt t="24940" x="4473575" y="6199188"/>
          <p14:tracePt t="24957" x="4384675" y="6234113"/>
          <p14:tracePt t="24972" x="4349750" y="6234113"/>
          <p14:tracePt t="24973" x="4295775" y="6234113"/>
          <p14:tracePt t="24988" x="4224338" y="6234113"/>
          <p14:tracePt t="25004" x="4152900" y="6270625"/>
          <p14:tracePt t="25007" x="4135438" y="6270625"/>
          <p14:tracePt t="25021" x="4098925" y="6270625"/>
          <p14:tracePt t="25025" x="4064000" y="6288088"/>
          <p14:tracePt t="25037" x="4029075" y="6288088"/>
          <p14:tracePt t="25055" x="3975100" y="6323013"/>
          <p14:tracePt t="25072" x="3938588" y="6359525"/>
          <p14:tracePt t="25087" x="3886200" y="6359525"/>
          <p14:tracePt t="25123" x="3849688" y="6376988"/>
          <p14:tracePt t="25140" x="3849688" y="6411913"/>
          <p14:tracePt t="25154" x="3778250" y="6448425"/>
          <p14:tracePt t="25174" x="3760788" y="6502400"/>
          <p14:tracePt t="25189" x="3760788" y="6537325"/>
          <p14:tracePt t="25205" x="3760788" y="6572250"/>
          <p14:tracePt t="25222" x="3760788" y="6626225"/>
          <p14:tracePt t="25239" x="3760788" y="6662738"/>
          <p14:tracePt t="25254" x="3760788" y="6732588"/>
          <p14:tracePt t="25790" x="5543550" y="6769100"/>
          <p14:tracePt t="25807" x="5543550" y="6751638"/>
          <p14:tracePt t="25822" x="5507038" y="6643688"/>
          <p14:tracePt t="25838" x="5472113" y="6554788"/>
          <p14:tracePt t="25855" x="5437188" y="6483350"/>
          <p14:tracePt t="25872" x="5383213" y="6430963"/>
          <p14:tracePt t="25888" x="5383213" y="6376988"/>
          <p14:tracePt t="25904" x="5346700" y="6305550"/>
          <p14:tracePt t="25920" x="5346700" y="6234113"/>
          <p14:tracePt t="25938" x="5311775" y="6181725"/>
          <p14:tracePt t="25954" x="5257800" y="6127750"/>
          <p14:tracePt t="25972" x="5222875" y="6092825"/>
          <p14:tracePt t="25988" x="5186363" y="6056313"/>
          <p14:tracePt t="26003" x="5168900" y="6038850"/>
          <p14:tracePt t="26020" x="5097463" y="6002338"/>
          <p14:tracePt t="26037" x="5080000" y="5967413"/>
          <p14:tracePt t="26040" x="5045075" y="5967413"/>
          <p14:tracePt t="26055" x="5008563" y="5967413"/>
          <p14:tracePt t="26057" x="4973638" y="5932488"/>
          <p14:tracePt t="26071" x="4954588" y="5932488"/>
          <p14:tracePt t="26072" x="4883150" y="5913438"/>
          <p14:tracePt t="26088" x="4830763" y="5913438"/>
          <p14:tracePt t="26106" x="4687888" y="5913438"/>
          <p14:tracePt t="26121" x="4598988" y="5913438"/>
          <p14:tracePt t="26137" x="4456113" y="5913438"/>
          <p14:tracePt t="26154" x="4384675" y="5984875"/>
          <p14:tracePt t="26173" x="4313238" y="5984875"/>
          <p14:tracePt t="26188" x="4224338" y="6092825"/>
          <p14:tracePt t="26209" x="4152900" y="6181725"/>
          <p14:tracePt t="26220" x="4135438" y="6216650"/>
          <p14:tracePt t="26239" x="4064000" y="6270625"/>
          <p14:tracePt t="26241" x="4064000" y="6342063"/>
          <p14:tracePt t="26254" x="4029075" y="6342063"/>
          <p14:tracePt t="26271" x="4029075" y="6394450"/>
          <p14:tracePt t="26286" x="4029075" y="6430963"/>
          <p14:tracePt t="26304" x="4029075" y="6465888"/>
          <p14:tracePt t="26306" x="4029075" y="6519863"/>
          <p14:tracePt t="26322" x="4046538" y="6591300"/>
          <p14:tracePt t="26336" x="4046538" y="6608763"/>
          <p14:tracePt t="26337" x="4081463" y="6643688"/>
          <p14:tracePt t="26352" x="4117975" y="6680200"/>
          <p14:tracePt t="26370" x="4170363" y="6751638"/>
          <p14:tracePt t="26371" x="4206875" y="6769100"/>
          <p14:tracePt t="26386" x="4260850" y="6804025"/>
          <p14:tracePt t="26920" x="7254875" y="6643688"/>
          <p14:tracePt t="26927" x="7308850" y="6519863"/>
          <p14:tracePt t="26936" x="7378700" y="6394450"/>
          <p14:tracePt t="26954" x="7415213" y="6073775"/>
          <p14:tracePt t="26969" x="7415213" y="5895975"/>
          <p14:tracePt t="27001" x="7415213" y="5772150"/>
          <p14:tracePt t="27014" x="7415213" y="5735638"/>
          <p14:tracePt t="27024" x="7308850" y="5700713"/>
          <p14:tracePt t="27033" x="7289800" y="5664200"/>
          <p14:tracePt t="27040" x="7218363" y="5664200"/>
          <p14:tracePt t="27054" x="7183438" y="5646738"/>
          <p14:tracePt t="27070" x="7058025" y="5646738"/>
          <p14:tracePt t="27087" x="6915150" y="5646738"/>
          <p14:tracePt t="27088" x="6791325" y="5592763"/>
          <p14:tracePt t="27106" x="6737350" y="5592763"/>
          <p14:tracePt t="27119" x="6665913" y="5592763"/>
          <p14:tracePt t="27137" x="6542088" y="5592763"/>
          <p14:tracePt t="27155" x="6399213" y="5611813"/>
          <p14:tracePt t="27171" x="6221413" y="5611813"/>
          <p14:tracePt t="27187" x="6042025" y="5664200"/>
          <p14:tracePt t="27203" x="5970588" y="5664200"/>
          <p14:tracePt t="27219" x="5792788" y="5753100"/>
          <p14:tracePt t="27236" x="5721350" y="5789613"/>
          <p14:tracePt t="27253" x="5721350" y="5861050"/>
          <p14:tracePt t="27270" x="5703888" y="5913438"/>
          <p14:tracePt t="27286" x="5668963" y="5967413"/>
          <p14:tracePt t="27303" x="5668963" y="6038850"/>
          <p14:tracePt t="27321" x="5668963" y="6127750"/>
          <p14:tracePt t="27322" x="5668963" y="6199188"/>
          <p14:tracePt t="27339" x="5686425" y="6251575"/>
          <p14:tracePt t="27354" x="5686425" y="6323013"/>
          <p14:tracePt t="27355" x="5686425" y="6359525"/>
          <p14:tracePt t="27370" x="5686425" y="6411913"/>
          <p14:tracePt t="27371" x="5686425" y="6483350"/>
          <p14:tracePt t="27387" x="5686425" y="6591300"/>
          <p14:tracePt t="27403" x="5686425" y="6680200"/>
          <p14:tracePt t="27419" x="5686425" y="6769100"/>
          <p14:tracePt t="27437" x="5703888" y="6804025"/>
          <p14:tracePt t="28074" x="6969125" y="6823075"/>
          <p14:tracePt t="28086" x="6969125" y="6786563"/>
          <p14:tracePt t="28104" x="6897688" y="6751638"/>
          <p14:tracePt t="28119" x="6862763" y="6715125"/>
          <p14:tracePt t="28136" x="6862763" y="6697663"/>
          <p14:tracePt t="28153" x="6845300" y="6626225"/>
          <p14:tracePt t="28170" x="6773863" y="6608763"/>
          <p14:tracePt t="28186" x="6754813" y="6572250"/>
          <p14:tracePt t="28202" x="6719888" y="6537325"/>
          <p14:tracePt t="28219" x="6719888" y="6519863"/>
          <p14:tracePt t="28236" x="6684963" y="6483350"/>
          <p14:tracePt t="28283" x="6684963" y="6448425"/>
          <p14:tracePt t="28347" x="6665913" y="6448425"/>
          <p14:tracePt t="28364" x="6630988" y="6411913"/>
          <p14:tracePt t="28405" x="6594475" y="6394450"/>
          <p14:tracePt t="28421" x="6559550" y="6394450"/>
          <p14:tracePt t="28437" x="6542088" y="6359525"/>
          <p14:tracePt t="28486" x="6505575" y="6323013"/>
          <p14:tracePt t="28549" x="6470650" y="6305550"/>
          <p14:tracePt t="28570" x="6453188" y="6305550"/>
          <p14:tracePt t="28586" x="6453188" y="6270625"/>
          <p14:tracePt t="28604" x="6416675" y="6270625"/>
          <p14:tracePt t="28620" x="6381750" y="6270625"/>
          <p14:tracePt t="28648" x="6381750" y="6234113"/>
          <p14:tracePt t="28670" x="6327775" y="6234113"/>
          <p14:tracePt t="28719" x="6327775" y="6199188"/>
          <p14:tracePt t="28727" x="6292850" y="6199188"/>
          <p14:tracePt t="28736" x="6256338" y="6199188"/>
          <p14:tracePt t="28753" x="6238875" y="6199188"/>
          <p14:tracePt t="28770" x="6167438" y="6199188"/>
          <p14:tracePt t="28803" x="6113463" y="6199188"/>
          <p14:tracePt t="28820" x="6042025" y="6216650"/>
          <p14:tracePt t="28837" x="5989638" y="6216650"/>
          <p14:tracePt t="28853" x="5899150" y="6251575"/>
          <p14:tracePt t="28870" x="5829300" y="6251575"/>
          <p14:tracePt t="28888" x="5738813" y="6305550"/>
          <p14:tracePt t="28904" x="5703888" y="6305550"/>
          <p14:tracePt t="28920" x="5649913" y="6411913"/>
          <p14:tracePt t="28953" x="5614988" y="6465888"/>
          <p14:tracePt t="28969" x="5578475" y="6537325"/>
          <p14:tracePt t="28986" x="5578475" y="6554788"/>
          <p14:tracePt t="29003" x="5578475" y="6591300"/>
          <p14:tracePt t="29019" x="5597525" y="6662738"/>
          <p14:tracePt t="29053" x="5632450" y="6680200"/>
          <p14:tracePt t="29070" x="5649913" y="6751638"/>
          <p14:tracePt t="29086" x="5686425" y="6751638"/>
          <p14:tracePt t="29103" x="5686425" y="6769100"/>
          <p14:tracePt t="29119" x="5721350" y="6804025"/>
          <p14:tracePt t="29136" x="5775325" y="6840538"/>
          <p14:tracePt t="31856" x="10266363" y="6394450"/>
          <p14:tracePt t="31869" x="10801350" y="6038850"/>
          <p14:tracePt t="31886" x="12103100" y="5360988"/>
          <p14:tracePt t="32091" x="12066588" y="4756150"/>
          <p14:tracePt t="32102" x="11995150" y="4756150"/>
          <p14:tracePt t="32121" x="11871325" y="4756150"/>
          <p14:tracePt t="32136" x="11639550" y="4756150"/>
          <p14:tracePt t="32154" x="11407775" y="4773613"/>
          <p14:tracePt t="32170" x="11122025" y="4810125"/>
          <p14:tracePt t="32188" x="10979150" y="4879975"/>
          <p14:tracePt t="32220" x="10944225" y="4879975"/>
          <p14:tracePt t="32237" x="10909300" y="4933950"/>
          <p14:tracePt t="32253" x="10818813" y="4933950"/>
          <p14:tracePt t="32270" x="10677525" y="4933950"/>
          <p14:tracePt t="32289" x="10623550" y="4933950"/>
          <p14:tracePt t="32293" x="10552113" y="4933950"/>
          <p14:tracePt t="32305" x="10534650" y="4899025"/>
          <p14:tracePt t="32322" x="10391775" y="4827588"/>
          <p14:tracePt t="32338" x="10285413" y="4756150"/>
          <p14:tracePt t="32355" x="10231438" y="4702175"/>
          <p14:tracePt t="32374" x="10017125" y="4524375"/>
          <p14:tracePt t="32386" x="9945688" y="4489450"/>
          <p14:tracePt t="32403" x="9893300" y="4381500"/>
          <p14:tracePt t="32420" x="9839325" y="4346575"/>
          <p14:tracePt t="32439" x="9750425" y="4310063"/>
          <p14:tracePt t="32453" x="9713913" y="4257675"/>
          <p14:tracePt t="32471" x="9661525" y="4221163"/>
          <p14:tracePt t="32487" x="9553575" y="4221163"/>
          <p14:tracePt t="32506" x="9250363" y="4221163"/>
          <p14:tracePt t="32521" x="8877300" y="4221163"/>
          <p14:tracePt t="32540" x="8574088" y="4221163"/>
          <p14:tracePt t="32554" x="8074025" y="4221163"/>
          <p14:tracePt t="32573" x="7629525" y="4221163"/>
          <p14:tracePt t="32588" x="7200900" y="4257675"/>
          <p14:tracePt t="32605" x="6737350" y="4346575"/>
          <p14:tracePt t="32623" x="6273800" y="4381500"/>
          <p14:tracePt t="32625" x="6042025" y="4435475"/>
          <p14:tracePt t="32637" x="5881688" y="4435475"/>
          <p14:tracePt t="32657" x="5632450" y="4470400"/>
          <p14:tracePt t="32737" x="5526088" y="4470400"/>
          <p14:tracePt t="32745" x="5489575" y="4489450"/>
          <p14:tracePt t="32753" x="5400675" y="4489450"/>
          <p14:tracePt t="32769" x="5294313" y="4489450"/>
          <p14:tracePt t="32789" x="5222875" y="4489450"/>
          <p14:tracePt t="32803" x="5133975" y="4489450"/>
          <p14:tracePt t="32824" x="4848225" y="4489450"/>
          <p14:tracePt t="32837" x="4206875" y="4489450"/>
          <p14:tracePt t="32855" x="3065463" y="4560888"/>
          <p14:tracePt t="32871" x="1925638" y="4506913"/>
          <p14:tracePt t="32888" x="962025" y="4346575"/>
          <p14:tracePt t="32891" x="446088" y="4186238"/>
          <p14:tracePt t="32902" x="71438" y="4008438"/>
          <p14:tracePt t="36088" x="71438" y="784225"/>
          <p14:tracePt t="36095" x="88900" y="784225"/>
          <p14:tracePt t="36104" x="125413" y="784225"/>
          <p14:tracePt t="36121" x="266700" y="784225"/>
          <p14:tracePt t="36138" x="392113" y="784225"/>
          <p14:tracePt t="36155" x="498475" y="801688"/>
          <p14:tracePt t="36360" x="498475" y="836613"/>
          <p14:tracePt t="36376" x="498475" y="908050"/>
          <p14:tracePt t="36387" x="498475" y="962025"/>
          <p14:tracePt t="36403" x="481013" y="1068388"/>
          <p14:tracePt t="36420" x="481013" y="1139825"/>
          <p14:tracePt t="36436" x="481013" y="1157288"/>
          <p14:tracePt t="36454" x="481013" y="1193800"/>
          <p14:tracePt t="36486" x="481013" y="1228725"/>
          <p14:tracePt t="36504" x="481013" y="1265238"/>
          <p14:tracePt t="36506" x="481013" y="1282700"/>
          <p14:tracePt t="36566" x="517525" y="1282700"/>
          <p14:tracePt t="36588" x="552450" y="1282700"/>
          <p14:tracePt t="36604" x="588963" y="1317625"/>
          <p14:tracePt t="36715" x="606425" y="1317625"/>
          <p14:tracePt t="36994" x="641350" y="1354138"/>
          <p14:tracePt t="37049" x="641350" y="1371600"/>
          <p14:tracePt t="37081" x="641350" y="1406525"/>
          <p14:tracePt t="37284" x="677863" y="1406525"/>
          <p14:tracePt t="37291" x="749300" y="1354138"/>
          <p14:tracePt t="37304" x="784225" y="1282700"/>
          <p14:tracePt t="37319" x="838200" y="1193800"/>
          <p14:tracePt t="37337" x="909638" y="1122363"/>
          <p14:tracePt t="37353" x="998538" y="1068388"/>
          <p14:tracePt t="37371" x="1069975" y="996950"/>
          <p14:tracePt t="37373" x="1104900" y="962025"/>
          <p14:tracePt t="37388" x="1158875" y="908050"/>
          <p14:tracePt t="37406" x="1212850" y="873125"/>
          <p14:tracePt t="37421" x="1282700" y="836613"/>
          <p14:tracePt t="37441" x="1390650" y="801688"/>
          <p14:tracePt t="37453" x="1497013" y="747713"/>
          <p14:tracePt t="37473" x="1514475" y="712788"/>
          <p14:tracePt t="37488" x="1622425" y="676275"/>
          <p14:tracePt t="37506" x="1711325" y="641350"/>
          <p14:tracePt t="37538" x="1943100" y="587375"/>
          <p14:tracePt t="37555" x="2049463" y="587375"/>
          <p14:tracePt t="37573" x="2138363" y="587375"/>
          <p14:tracePt t="37588" x="2209800" y="587375"/>
          <p14:tracePt t="37590" x="2246313" y="587375"/>
          <p14:tracePt t="37604" x="2335213" y="587375"/>
          <p14:tracePt t="37624" x="2441575" y="587375"/>
          <p14:tracePt t="37638" x="2495550" y="587375"/>
          <p14:tracePt t="37654" x="2530475" y="587375"/>
          <p14:tracePt t="37672" x="2530475" y="623888"/>
          <p14:tracePt t="37688" x="2584450" y="658813"/>
          <p14:tracePt t="37706" x="2620963" y="676275"/>
          <p14:tracePt t="37721" x="2673350" y="712788"/>
          <p14:tracePt t="37739" x="2709863" y="747713"/>
          <p14:tracePt t="37773" x="2762250" y="801688"/>
          <p14:tracePt t="37789" x="2798763" y="801688"/>
          <p14:tracePt t="37849" x="2798763" y="836613"/>
          <p14:tracePt t="37857" x="2798763" y="873125"/>
          <p14:tracePt t="37873" x="2798763" y="890588"/>
          <p14:tracePt t="37890" x="2798763" y="925513"/>
          <p14:tracePt t="37907" x="2798763" y="962025"/>
          <p14:tracePt t="37922" x="2798763" y="1016000"/>
          <p14:tracePt t="37940" x="2798763" y="1050925"/>
          <p14:tracePt t="37954" x="2798763" y="1104900"/>
          <p14:tracePt t="37971" x="2781300" y="1176338"/>
          <p14:tracePt t="37988" x="2781300" y="1228725"/>
          <p14:tracePt t="38005" x="2762250" y="1300163"/>
          <p14:tracePt t="38021" x="2762250" y="1354138"/>
          <p14:tracePt t="39182" x="2941638" y="1300163"/>
          <p14:tracePt t="39208" x="3190875" y="1211263"/>
          <p14:tracePt t="39222" x="3386138" y="1139825"/>
          <p14:tracePt t="39239" x="3475038" y="1104900"/>
          <p14:tracePt t="39271" x="3725863" y="979488"/>
          <p14:tracePt t="39288" x="3760788" y="979488"/>
          <p14:tracePt t="39305" x="3778250" y="944563"/>
          <p14:tracePt t="39324" x="3849688" y="890588"/>
          <p14:tracePt t="39357" x="3903663" y="890588"/>
          <p14:tracePt t="39388" x="3975100" y="855663"/>
          <p14:tracePt t="39392" x="3992563" y="855663"/>
          <p14:tracePt t="39407" x="4029075" y="855663"/>
          <p14:tracePt t="39423" x="4117975" y="855663"/>
          <p14:tracePt t="39438" x="4224338" y="855663"/>
          <p14:tracePt t="39454" x="4349750" y="855663"/>
          <p14:tracePt t="39470" x="4491038" y="855663"/>
          <p14:tracePt t="39487" x="4633913" y="855663"/>
          <p14:tracePt t="39504" x="4722813" y="855663"/>
          <p14:tracePt t="39522" x="4794250" y="873125"/>
          <p14:tracePt t="39538" x="4830763" y="890588"/>
          <p14:tracePt t="39557" x="4883150" y="925513"/>
          <p14:tracePt t="39559" x="4919663" y="925513"/>
          <p14:tracePt t="39573" x="4973638" y="962025"/>
          <p14:tracePt t="39589" x="5080000" y="962025"/>
          <p14:tracePt t="39606" x="5097463" y="962025"/>
          <p14:tracePt t="39608" x="5097463" y="996950"/>
          <p14:tracePt t="39622" x="5097463" y="1016000"/>
          <p14:tracePt t="39689" x="5133975" y="1016000"/>
          <p14:tracePt t="39697" x="5133975" y="1050925"/>
          <p14:tracePt t="39722" x="5133975" y="1104900"/>
          <p14:tracePt t="39738" x="5133975" y="1211263"/>
          <p14:tracePt t="39754" x="5133975" y="1300163"/>
          <p14:tracePt t="39771" x="5114925" y="1389063"/>
          <p14:tracePt t="39790" x="5114925" y="1460500"/>
          <p14:tracePt t="39806" x="5097463" y="1460500"/>
          <p14:tracePt t="39822" x="5097463" y="1497013"/>
          <p14:tracePt t="40146" x="5026025" y="1497013"/>
          <p14:tracePt t="40155" x="5026025" y="1477963"/>
          <p14:tracePt t="40237" x="5026025" y="1443038"/>
          <p14:tracePt t="40254" x="5026025" y="1389063"/>
          <p14:tracePt t="40287" x="5045075" y="1317625"/>
          <p14:tracePt t="40307" x="5045075" y="1300163"/>
          <p14:tracePt t="40347" x="5045075" y="1265238"/>
          <p14:tracePt t="40468" x="5045075" y="1228725"/>
          <p14:tracePt t="41747" x="5151438" y="1228725"/>
          <p14:tracePt t="41753" x="5168900" y="1228725"/>
          <p14:tracePt t="41770" x="5205413" y="1228725"/>
          <p14:tracePt t="41795" x="5240338" y="1228725"/>
          <p14:tracePt t="41822" x="5257800" y="1228725"/>
          <p14:tracePt t="41837" x="5294313" y="1228725"/>
          <p14:tracePt t="41855" x="5329238" y="1228725"/>
          <p14:tracePt t="41903" x="5365750" y="1228725"/>
          <p14:tracePt t="41924" x="5383213" y="1228725"/>
          <p14:tracePt t="41939" x="5418138" y="1228725"/>
          <p14:tracePt t="41955" x="5454650" y="1228725"/>
          <p14:tracePt t="41971" x="5543550" y="1282700"/>
          <p14:tracePt t="41988" x="5614988" y="1317625"/>
          <p14:tracePt t="42004" x="5649913" y="1371600"/>
          <p14:tracePt t="42233" x="5632450" y="1371600"/>
          <p14:tracePt t="42239" x="5597525" y="1371600"/>
          <p14:tracePt t="42255" x="5561013" y="1336675"/>
          <p14:tracePt t="42270" x="5507038" y="1265238"/>
          <p14:tracePt t="42286" x="5472113" y="1193800"/>
          <p14:tracePt t="42305" x="5437188" y="1139825"/>
          <p14:tracePt t="42321" x="5418138" y="1068388"/>
          <p14:tracePt t="42339" x="5383213" y="1033463"/>
          <p14:tracePt t="42356" x="5311775" y="1016000"/>
          <p14:tracePt t="42389" x="5294313" y="979488"/>
          <p14:tracePt t="42415" x="5257800" y="979488"/>
          <p14:tracePt t="42616" x="5276850" y="979488"/>
          <p14:tracePt t="42638" x="5294313" y="996950"/>
          <p14:tracePt t="42653" x="5329238" y="1016000"/>
          <p14:tracePt t="42670" x="5365750" y="1016000"/>
          <p14:tracePt t="42686" x="5454650" y="1085850"/>
          <p14:tracePt t="42703" x="5489575" y="1122363"/>
          <p14:tracePt t="42720" x="5543550" y="1139825"/>
          <p14:tracePt t="42721" x="5578475" y="1139825"/>
          <p14:tracePt t="42737" x="5686425" y="1176338"/>
          <p14:tracePt t="42753" x="5703888" y="1176338"/>
          <p14:tracePt t="42770" x="5738813" y="1211263"/>
          <p14:tracePt t="42787" x="5792788" y="1211263"/>
          <p14:tracePt t="42810" x="5829300" y="1211263"/>
          <p14:tracePt t="42837" x="5864225" y="1211263"/>
          <p14:tracePt t="42854" x="5899150" y="1246188"/>
          <p14:tracePt t="42870" x="5918200" y="1265238"/>
          <p14:tracePt t="42886" x="5989638" y="1265238"/>
          <p14:tracePt t="42903" x="5989638" y="1300163"/>
          <p14:tracePt t="42921" x="6007100" y="1300163"/>
          <p14:tracePt t="42937" x="6042025" y="1336675"/>
          <p14:tracePt t="42954" x="6113463" y="1371600"/>
          <p14:tracePt t="42957" x="6130925" y="1371600"/>
          <p14:tracePt t="42970" x="6167438" y="1389063"/>
          <p14:tracePt t="42987" x="6167438" y="1425575"/>
          <p14:tracePt t="45039" x="6416675" y="1514475"/>
          <p14:tracePt t="45055" x="6470650" y="1531938"/>
          <p14:tracePt t="45072" x="6505575" y="1603375"/>
          <p14:tracePt t="45107" x="6594475" y="1657350"/>
          <p14:tracePt t="45121" x="6737350" y="1727200"/>
          <p14:tracePt t="45139" x="6915150" y="1763713"/>
          <p14:tracePt t="45155" x="7023100" y="1763713"/>
          <p14:tracePt t="45171" x="7077075" y="1763713"/>
          <p14:tracePt t="45188" x="7112000" y="1763713"/>
          <p14:tracePt t="45204" x="7165975" y="1763713"/>
          <p14:tracePt t="45223" x="7237413" y="1763713"/>
          <p14:tracePt t="45239" x="7254875" y="1763713"/>
          <p14:tracePt t="45339" x="7254875" y="1692275"/>
          <p14:tracePt t="45347" x="7200900" y="1620838"/>
          <p14:tracePt t="45354" x="7200900" y="1585913"/>
          <p14:tracePt t="45372" x="7058025" y="1477963"/>
          <p14:tracePt t="45389" x="7005638" y="1425575"/>
          <p14:tracePt t="45404" x="6969125" y="1389063"/>
          <p14:tracePt t="45420" x="6934200" y="1354138"/>
          <p14:tracePt t="45437" x="6880225" y="1336675"/>
          <p14:tracePt t="45453" x="6845300" y="1300163"/>
          <p14:tracePt t="45472" x="6808788" y="1300163"/>
          <p14:tracePt t="45491" x="6791325" y="1265238"/>
          <p14:tracePt t="45520" x="6754813" y="1246188"/>
          <p14:tracePt t="45538" x="6719888" y="1246188"/>
          <p14:tracePt t="45557" x="6702425" y="1211263"/>
          <p14:tracePt t="45572" x="6665913" y="1211263"/>
          <p14:tracePt t="57845" x="6845300" y="1265238"/>
          <p14:tracePt t="57861" x="6880225" y="1300163"/>
          <p14:tracePt t="57886" x="6897688" y="1300163"/>
          <p14:tracePt t="57905" x="6986588" y="1354138"/>
          <p14:tracePt t="57920" x="7058025" y="1389063"/>
          <p14:tracePt t="57937" x="7146925" y="1389063"/>
          <p14:tracePt t="57954" x="7218363" y="1389063"/>
          <p14:tracePt t="57970" x="7272338" y="1389063"/>
          <p14:tracePt t="57987" x="7361238" y="1389063"/>
          <p14:tracePt t="58003" x="7432675" y="1389063"/>
          <p14:tracePt t="58021" x="7486650" y="1389063"/>
          <p14:tracePt t="58055" x="7521575" y="1389063"/>
          <p14:tracePt t="58070" x="7558088" y="1389063"/>
          <p14:tracePt t="58089" x="7610475" y="1389063"/>
          <p14:tracePt t="58103" x="7646988" y="1389063"/>
          <p14:tracePt t="58124" x="7700963" y="1389063"/>
          <p14:tracePt t="58138" x="7789863" y="1371600"/>
          <p14:tracePt t="58155" x="7896225" y="1354138"/>
          <p14:tracePt t="58171" x="7913688" y="1317625"/>
          <p14:tracePt t="58187" x="7985125" y="1317625"/>
          <p14:tracePt t="58204" x="8056563" y="1317625"/>
          <p14:tracePt t="58220" x="8145463" y="1317625"/>
          <p14:tracePt t="58237" x="8234363" y="1317625"/>
          <p14:tracePt t="58253" x="8377238" y="1317625"/>
          <p14:tracePt t="58270" x="8466138" y="1317625"/>
          <p14:tracePt t="58288" x="8574088" y="1317625"/>
          <p14:tracePt t="58290" x="8591550" y="1317625"/>
          <p14:tracePt t="58303" x="8662988" y="1317625"/>
          <p14:tracePt t="58323" x="8751888" y="1317625"/>
          <p14:tracePt t="58338" x="8823325" y="1317625"/>
          <p14:tracePt t="58363" x="8840788" y="1317625"/>
          <p14:tracePt t="61561" x="9144000" y="1317625"/>
          <p14:tracePt t="61571" x="9215438" y="1317625"/>
          <p14:tracePt t="61587" x="9358313" y="1282700"/>
          <p14:tracePt t="61606" x="9393238" y="1282700"/>
          <p14:tracePt t="61620" x="9410700" y="1282700"/>
          <p14:tracePt t="61638" x="9447213" y="1282700"/>
          <p14:tracePt t="61653" x="9482138" y="1282700"/>
          <p14:tracePt t="61670" x="9501188" y="1282700"/>
          <p14:tracePt t="61687" x="9536113" y="1282700"/>
          <p14:tracePt t="61707" x="9536113" y="1300163"/>
          <p14:tracePt t="61721" x="9607550" y="1300163"/>
          <p14:tracePt t="61724" x="9642475" y="1317625"/>
          <p14:tracePt t="61755" x="9785350" y="1389063"/>
          <p14:tracePt t="61771" x="9821863" y="1443038"/>
          <p14:tracePt t="61790" x="9856788" y="1443038"/>
          <p14:tracePt t="61804" x="9893300" y="1443038"/>
          <p14:tracePt t="61822" x="9910763" y="1477963"/>
          <p14:tracePt t="61845" x="9945688" y="1514475"/>
          <p14:tracePt t="62234" x="9928225" y="1497013"/>
          <p14:tracePt t="62316" x="9910763" y="1497013"/>
          <p14:tracePt t="62324" x="9910763" y="1460500"/>
          <p14:tracePt t="62397" x="9874250" y="1460500"/>
          <p14:tracePt t="62412" x="9874250" y="1443038"/>
          <p14:tracePt t="62419" x="9839325" y="1443038"/>
          <p14:tracePt t="62544" x="9839325" y="1406525"/>
          <p14:tracePt t="62569" x="9802813" y="1406525"/>
          <p14:tracePt t="62577" x="9785350" y="1371600"/>
          <p14:tracePt t="62620" x="9713913" y="1336675"/>
          <p14:tracePt t="62636" x="9713913" y="1317625"/>
          <p14:tracePt t="62638" x="9696450" y="1317625"/>
          <p14:tracePt t="62671" x="9625013" y="1246188"/>
          <p14:tracePt t="62689" x="9590088" y="1228725"/>
          <p14:tracePt t="62721" x="9536113" y="1193800"/>
          <p14:tracePt t="62738" x="9482138" y="1157288"/>
          <p14:tracePt t="62753" x="9447213" y="1157288"/>
          <p14:tracePt t="62965" x="9501188" y="1157288"/>
          <p14:tracePt t="62972" x="9518650" y="1157288"/>
          <p14:tracePt t="62987" x="9590088" y="1139825"/>
          <p14:tracePt t="63003" x="9642475" y="1139825"/>
          <p14:tracePt t="63051" x="9678988" y="1139825"/>
          <p14:tracePt t="63059" x="9713913" y="1139825"/>
          <p14:tracePt t="63088" x="9767888" y="1139825"/>
          <p14:tracePt t="63104" x="9802813" y="1139825"/>
          <p14:tracePt t="63120" x="9821863" y="1139825"/>
          <p14:tracePt t="63137" x="9893300" y="1139825"/>
          <p14:tracePt t="63154" x="9945688" y="1139825"/>
          <p14:tracePt t="63186" x="10017125" y="1139825"/>
          <p14:tracePt t="63204" x="10071100" y="1139825"/>
          <p14:tracePt t="63220" x="10106025" y="1139825"/>
          <p14:tracePt t="63238" x="10160000" y="1139825"/>
          <p14:tracePt t="64440" x="10231438" y="1176338"/>
          <p14:tracePt t="64454" x="10285413" y="1211263"/>
          <p14:tracePt t="64495" x="10320338" y="1211263"/>
          <p14:tracePt t="64575" x="10320338" y="1246188"/>
          <p14:tracePt t="64584" x="10356850" y="1246188"/>
          <p14:tracePt t="64600" x="10374313" y="1282700"/>
          <p14:tracePt t="64639" x="10409238" y="1282700"/>
          <p14:tracePt t="64654" x="10445750" y="1282700"/>
          <p14:tracePt t="64696" x="10445750" y="1300163"/>
          <p14:tracePt t="64722" x="10480675" y="1300163"/>
          <p14:tracePt t="64739" x="10480675" y="1336675"/>
          <p14:tracePt t="67590" x="10606088" y="1336675"/>
          <p14:tracePt t="67597" x="10677525" y="1336675"/>
          <p14:tracePt t="67605" x="10712450" y="1336675"/>
          <p14:tracePt t="67621" x="10801350" y="1336675"/>
          <p14:tracePt t="67639" x="10909300" y="1317625"/>
          <p14:tracePt t="67653" x="10944225" y="1317625"/>
          <p14:tracePt t="67671" x="10998200" y="1317625"/>
          <p14:tracePt t="67688" x="11050588" y="1317625"/>
          <p14:tracePt t="67690" x="11087100" y="1317625"/>
          <p14:tracePt t="67702" x="11122025" y="1317625"/>
          <p14:tracePt t="67721" x="11158538" y="1317625"/>
          <p14:tracePt t="67740" x="11210925" y="1317625"/>
          <p14:tracePt t="67755" x="11247438" y="1317625"/>
          <p14:tracePt t="67758" x="11282363" y="1317625"/>
          <p14:tracePt t="67771" x="11336338" y="1317625"/>
          <p14:tracePt t="67804" x="11390313" y="1336675"/>
          <p14:tracePt t="70747" x="11069638" y="1139825"/>
          <p14:tracePt t="70757" x="10979150" y="1050925"/>
          <p14:tracePt t="70770" x="10748963" y="890588"/>
          <p14:tracePt t="70789" x="10606088" y="836613"/>
          <p14:tracePt t="70804" x="10517188" y="765175"/>
          <p14:tracePt t="70822" x="10266363" y="606425"/>
          <p14:tracePt t="70838" x="10160000" y="534988"/>
          <p14:tracePt t="70855" x="9982200" y="498475"/>
          <p14:tracePt t="70874" x="9802813" y="427038"/>
          <p14:tracePt t="70886" x="9732963" y="427038"/>
          <p14:tracePt t="70906" x="9642475" y="427038"/>
          <p14:tracePt t="70921" x="9607550" y="427038"/>
          <p14:tracePt t="70938" x="9590088" y="427038"/>
          <p14:tracePt t="70956" x="9553575" y="427038"/>
          <p14:tracePt t="70973" x="9518650" y="427038"/>
          <p14:tracePt t="70989" x="9501188" y="463550"/>
          <p14:tracePt t="71007" x="9429750" y="463550"/>
          <p14:tracePt t="71020" x="9393238" y="463550"/>
          <p14:tracePt t="71041" x="9375775" y="498475"/>
          <p14:tracePt t="71056" x="9340850" y="498475"/>
          <p14:tracePt t="71070" x="9304338" y="498475"/>
          <p14:tracePt t="71088" x="9286875" y="498475"/>
          <p14:tracePt t="71107" x="9250363" y="534988"/>
          <p14:tracePt t="71121" x="9215438" y="534988"/>
          <p14:tracePt t="71138" x="9197975" y="534988"/>
          <p14:tracePt t="71157" x="9161463" y="552450"/>
          <p14:tracePt t="71187" x="9090025" y="587375"/>
          <p14:tracePt t="71205" x="9001125" y="623888"/>
          <p14:tracePt t="71236" x="8912225" y="658813"/>
          <p14:tracePt t="71253" x="8840788" y="676275"/>
          <p14:tracePt t="71255" x="8786813" y="676275"/>
          <p14:tracePt t="71271" x="8645525" y="712788"/>
          <p14:tracePt t="71289" x="8466138" y="712788"/>
          <p14:tracePt t="71306" x="8359775" y="712788"/>
          <p14:tracePt t="71321" x="8234363" y="712788"/>
          <p14:tracePt t="71338" x="8002588" y="765175"/>
          <p14:tracePt t="71354" x="7718425" y="801688"/>
          <p14:tracePt t="71373" x="7432675" y="836613"/>
          <p14:tracePt t="71388" x="7218363" y="836613"/>
          <p14:tracePt t="71407" x="7005638" y="836613"/>
          <p14:tracePt t="71421" x="6897688" y="836613"/>
          <p14:tracePt t="71440" x="6648450" y="836613"/>
          <p14:tracePt t="71454" x="6577013" y="836613"/>
          <p14:tracePt t="71475" x="6505575" y="836613"/>
          <p14:tracePt t="71492" x="6488113" y="836613"/>
          <p14:tracePt t="71524" x="6381750" y="836613"/>
          <p14:tracePt t="71539" x="6292850" y="836613"/>
          <p14:tracePt t="71556" x="6202363" y="836613"/>
          <p14:tracePt t="71574" x="6167438" y="836613"/>
          <p14:tracePt t="71588" x="6130925" y="836613"/>
          <p14:tracePt t="71607" x="6113463" y="836613"/>
          <p14:tracePt t="71623" x="6042025" y="836613"/>
          <p14:tracePt t="71638" x="6024563" y="836613"/>
          <p14:tracePt t="71655" x="6024563" y="819150"/>
          <p14:tracePt t="71683" x="5989638" y="819150"/>
          <p14:tracePt t="71707" x="5953125" y="819150"/>
          <p14:tracePt t="71722" x="5918200" y="819150"/>
          <p14:tracePt t="71754" x="5899150" y="819150"/>
          <p14:tracePt t="71770" x="5864225" y="819150"/>
          <p14:tracePt t="71771" x="5829300" y="819150"/>
          <p14:tracePt t="71804" x="5810250" y="819150"/>
          <p14:tracePt t="71823" x="5775325" y="819150"/>
          <p14:tracePt t="71838" x="5703888" y="819150"/>
          <p14:tracePt t="71841" x="5686425" y="819150"/>
          <p14:tracePt t="71854" x="5649913" y="819150"/>
          <p14:tracePt t="71870" x="5614988" y="819150"/>
          <p14:tracePt t="71892" x="5578475" y="819150"/>
          <p14:tracePt t="71919" x="5561013" y="836613"/>
          <p14:tracePt t="71940" x="5526088" y="873125"/>
          <p14:tracePt t="71957" x="5489575" y="908050"/>
          <p14:tracePt t="71989" x="5437188" y="962025"/>
          <p14:tracePt t="72005" x="5437188" y="996950"/>
          <p14:tracePt t="72021" x="5400675" y="1016000"/>
          <p14:tracePt t="72045" x="5365750" y="1016000"/>
          <p14:tracePt t="72072" x="5346700" y="1016000"/>
          <p14:tracePt t="72089" x="5311775" y="1016000"/>
          <p14:tracePt t="72103" x="5276850" y="1016000"/>
          <p14:tracePt t="72121" x="5222875" y="1016000"/>
          <p14:tracePt t="72138" x="5151438" y="1016000"/>
          <p14:tracePt t="72153" x="5097463" y="1016000"/>
          <p14:tracePt t="72171" x="5062538" y="1016000"/>
          <p14:tracePt t="72188" x="5008563" y="1016000"/>
          <p14:tracePt t="72207" x="4937125" y="1016000"/>
          <p14:tracePt t="72220" x="4902200" y="1016000"/>
          <p14:tracePt t="72239" x="4883150" y="979488"/>
          <p14:tracePt t="72338" x="4883150" y="996950"/>
          <p14:tracePt t="72346" x="4848225" y="1016000"/>
          <p14:tracePt t="72356" x="4848225" y="1050925"/>
          <p14:tracePt t="72372" x="4848225" y="1122363"/>
          <p14:tracePt t="72387" x="4848225" y="1176338"/>
          <p14:tracePt t="72405" x="4848225" y="1246188"/>
          <p14:tracePt t="72440" x="4848225" y="1265238"/>
          <p14:tracePt t="72465" x="4848225" y="1300163"/>
          <p14:tracePt t="73055" x="4705350" y="1246188"/>
          <p14:tracePt t="73071" x="4670425" y="1211263"/>
          <p14:tracePt t="73086" x="4633913" y="1176338"/>
          <p14:tracePt t="73104" x="4616450" y="1157288"/>
          <p14:tracePt t="73153" x="4581525" y="1122363"/>
          <p14:tracePt t="73172" x="4510088" y="1085850"/>
          <p14:tracePt t="73187" x="4456113" y="1068388"/>
          <p14:tracePt t="73208" x="4402138" y="1033463"/>
          <p14:tracePt t="73220" x="4330700" y="996950"/>
          <p14:tracePt t="73222" x="4295775" y="996950"/>
          <p14:tracePt t="73238" x="4224338" y="962025"/>
          <p14:tracePt t="73239" x="4206875" y="925513"/>
          <p14:tracePt t="73254" x="4135438" y="908050"/>
          <p14:tracePt t="73273" x="4029075" y="855663"/>
          <p14:tracePt t="73289" x="3938588" y="836613"/>
          <p14:tracePt t="73305" x="3797300" y="801688"/>
          <p14:tracePt t="73322" x="3565525" y="765175"/>
          <p14:tracePt t="73337" x="3422650" y="712788"/>
          <p14:tracePt t="73356" x="3314700" y="695325"/>
          <p14:tracePt t="73371" x="3190875" y="695325"/>
          <p14:tracePt t="73388" x="3119438" y="695325"/>
          <p14:tracePt t="73410" x="2959100" y="695325"/>
          <p14:tracePt t="73420" x="2851150" y="712788"/>
          <p14:tracePt t="73440" x="2406650" y="747713"/>
          <p14:tracePt t="73454" x="2246313" y="784225"/>
          <p14:tracePt t="73471" x="2066925" y="784225"/>
          <p14:tracePt t="73489" x="1746250" y="908050"/>
          <p14:tracePt t="73503" x="1674813" y="944563"/>
          <p14:tracePt t="73521" x="1462088" y="1050925"/>
          <p14:tracePt t="73539" x="1390650" y="1085850"/>
          <p14:tracePt t="73556" x="1336675" y="1122363"/>
          <p14:tracePt t="73575" x="1193800" y="1157288"/>
          <p14:tracePt t="73590" x="1087438" y="1193800"/>
          <p14:tracePt t="73606" x="1033463" y="1193800"/>
          <p14:tracePt t="73622" x="962025" y="1228725"/>
          <p14:tracePt t="73640" x="927100" y="1246188"/>
          <p14:tracePt t="73708" x="909638" y="1246188"/>
          <p14:tracePt t="73811" x="873125" y="1246188"/>
          <p14:tracePt t="73854" x="838200" y="1246188"/>
          <p14:tracePt t="73877" x="819150" y="1246188"/>
          <p14:tracePt t="73885" x="784225" y="1211263"/>
          <p14:tracePt t="73906" x="749300" y="1176338"/>
          <p14:tracePt t="73921" x="712788" y="1176338"/>
          <p14:tracePt t="73937" x="658813" y="1139825"/>
          <p14:tracePt t="73954" x="623888" y="1122363"/>
          <p14:tracePt t="73970" x="606425" y="1122363"/>
          <p14:tracePt t="73987" x="606425" y="1085850"/>
          <p14:tracePt t="74004" x="569913" y="1085850"/>
          <p14:tracePt t="74143" x="569913" y="1104900"/>
          <p14:tracePt t="74150" x="569913" y="1122363"/>
          <p14:tracePt t="74169" x="569913" y="1157288"/>
          <p14:tracePt t="74186" x="569913" y="1228725"/>
          <p14:tracePt t="74203" x="569913" y="1282700"/>
          <p14:tracePt t="74219" x="569913" y="1354138"/>
          <p14:tracePt t="74236" x="569913" y="1371600"/>
          <p14:tracePt t="74253" x="588963" y="1371600"/>
          <p14:tracePt t="74270" x="588963" y="1406525"/>
          <p14:tracePt t="74292" x="606425" y="1406525"/>
          <p14:tracePt t="74324" x="641350" y="1443038"/>
          <p14:tracePt t="74340" x="677863" y="1443038"/>
          <p14:tracePt t="74354" x="677863" y="1460500"/>
          <p14:tracePt t="74682" x="658813" y="1425575"/>
          <p14:tracePt t="74698" x="623888" y="1425575"/>
          <p14:tracePt t="74713" x="623888" y="1354138"/>
          <p14:tracePt t="74737" x="588963" y="1317625"/>
          <p14:tracePt t="74739" x="588963" y="1300163"/>
          <p14:tracePt t="74754" x="569913" y="1300163"/>
          <p14:tracePt t="74826" x="569913" y="1265238"/>
          <p14:tracePt t="80398" x="1514475" y="1906588"/>
          <p14:tracePt t="80405" x="2352675" y="2743200"/>
          <p14:tracePt t="80423" x="3760788" y="4435475"/>
          <p14:tracePt t="80440" x="4098925" y="5468938"/>
          <p14:tracePt t="80456" x="4367213" y="6092825"/>
          <p14:tracePt t="80472" x="4633913" y="6786563"/>
          <p14:tracePt t="80979" x="9945688" y="6732588"/>
          <p14:tracePt t="80985" x="9874250" y="6662738"/>
          <p14:tracePt t="81003" x="9767888" y="6591300"/>
          <p14:tracePt t="81024" x="9661525" y="6537325"/>
          <p14:tracePt t="81025" x="9642475" y="6502400"/>
          <p14:tracePt t="81038" x="9571038" y="6465888"/>
          <p14:tracePt t="81054" x="9501188" y="6411913"/>
          <p14:tracePt t="81073" x="9321800" y="6270625"/>
          <p14:tracePt t="81073" x="9215438" y="6216650"/>
          <p14:tracePt t="81086" x="9090025" y="6145213"/>
          <p14:tracePt t="81105" x="8983663" y="6038850"/>
          <p14:tracePt t="81106" x="8947150" y="6038850"/>
          <p14:tracePt t="81134" x="8929688" y="6002338"/>
          <p14:tracePt t="81181" x="8929688" y="5984875"/>
          <p14:tracePt t="81188" x="8929688" y="5949950"/>
          <p14:tracePt t="81209" x="8929688" y="5878513"/>
          <p14:tracePt t="81228" x="8929688" y="5861050"/>
          <p14:tracePt t="81301" x="8894763" y="5861050"/>
          <p14:tracePt t="81317" x="8858250" y="5861050"/>
          <p14:tracePt t="81338" x="8769350" y="5861050"/>
          <p14:tracePt t="81355" x="8626475" y="5861050"/>
          <p14:tracePt t="81371" x="8485188" y="5824538"/>
          <p14:tracePt t="81373" x="8413750" y="5824538"/>
          <p14:tracePt t="81387" x="8305800" y="5824538"/>
          <p14:tracePt t="81408" x="8145463" y="5789613"/>
          <p14:tracePt t="81421" x="8110538" y="5789613"/>
          <p14:tracePt t="81422" x="8074025" y="5789613"/>
          <p14:tracePt t="81436" x="8074025" y="5753100"/>
          <p14:tracePt t="81454" x="7985125" y="5718175"/>
          <p14:tracePt t="81470" x="7896225" y="5700713"/>
          <p14:tracePt t="81487" x="7824788" y="5700713"/>
          <p14:tracePt t="81568" x="7789863" y="5664200"/>
          <p14:tracePt t="81657" x="7770813" y="5629275"/>
          <p14:tracePt t="81673" x="7735888" y="5629275"/>
          <p14:tracePt t="81679" x="7735888" y="5592763"/>
          <p14:tracePt t="81702" x="7700963" y="5592763"/>
          <p14:tracePt t="81722" x="7700963" y="5540375"/>
          <p14:tracePt t="81737" x="7700963" y="5503863"/>
          <p14:tracePt t="81770" x="7700963" y="5486400"/>
          <p14:tracePt t="81791" x="7700963" y="5451475"/>
          <p14:tracePt t="81804" x="7718425" y="5414963"/>
          <p14:tracePt t="81875" x="7718425" y="5397500"/>
          <p14:tracePt t="81882" x="7753350" y="5397500"/>
          <p14:tracePt t="81903" x="7753350" y="5360988"/>
          <p14:tracePt t="81922" x="7753350" y="5326063"/>
          <p14:tracePt t="81939" x="7770813" y="5326063"/>
          <p14:tracePt t="81966" x="7770813" y="5291138"/>
          <p14:tracePt t="81986" x="7770813" y="5272088"/>
          <p14:tracePt t="82007" x="7770813" y="5200650"/>
          <p14:tracePt t="82022" x="7807325" y="5183188"/>
          <p14:tracePt t="82054" x="7807325" y="5059363"/>
          <p14:tracePt t="82071" x="7842250" y="5022850"/>
          <p14:tracePt t="82088" x="7842250" y="4987925"/>
          <p14:tracePt t="82132" x="7842250" y="4970463"/>
          <p14:tracePt t="82140" x="7842250" y="4933950"/>
          <p14:tracePt t="82157" x="7842250" y="4899025"/>
          <p14:tracePt t="82171" x="7842250" y="4879975"/>
          <p14:tracePt t="82189" x="7842250" y="4773613"/>
          <p14:tracePt t="82207" x="7842250" y="4702175"/>
          <p14:tracePt t="82239" x="7824788" y="4613275"/>
          <p14:tracePt t="82253" x="7789863" y="4524375"/>
          <p14:tracePt t="82271" x="7718425" y="4435475"/>
          <p14:tracePt t="82304" x="7718425" y="4418013"/>
          <p14:tracePt t="82323" x="7718425" y="4310063"/>
          <p14:tracePt t="82338" x="7718425" y="4240213"/>
          <p14:tracePt t="82354" x="7681913" y="4221163"/>
          <p14:tracePt t="82372" x="7681913" y="4186238"/>
          <p14:tracePt t="82537" x="7700963" y="4203700"/>
          <p14:tracePt t="82545" x="7700963" y="4221163"/>
          <p14:tracePt t="82554" x="7700963" y="4257675"/>
          <p14:tracePt t="82573" x="7735888" y="4329113"/>
          <p14:tracePt t="82586" x="7753350" y="4452938"/>
          <p14:tracePt t="82605" x="7789863" y="4595813"/>
          <p14:tracePt t="82622" x="7789863" y="4667250"/>
          <p14:tracePt t="82637" x="7824788" y="4773613"/>
          <p14:tracePt t="82654" x="7824788" y="4827588"/>
          <p14:tracePt t="82670" x="7861300" y="4899025"/>
          <p14:tracePt t="82686" x="7861300" y="4916488"/>
          <p14:tracePt t="82704" x="7896225" y="4951413"/>
          <p14:tracePt t="82720" x="7896225" y="4987925"/>
          <p14:tracePt t="82737" x="7896225" y="5005388"/>
          <p14:tracePt t="82753" x="7896225" y="5040313"/>
          <p14:tracePt t="82868" x="7896225" y="5076825"/>
          <p14:tracePt t="82889" x="7931150" y="5076825"/>
          <p14:tracePt t="82957" x="7950200" y="5094288"/>
          <p14:tracePt t="83110" x="7950200" y="5130800"/>
          <p14:tracePt t="83139" x="7950200" y="5165725"/>
          <p14:tracePt t="83156" x="7950200" y="5200650"/>
          <p14:tracePt t="83174" x="7950200" y="5219700"/>
          <p14:tracePt t="83273" x="7950200" y="5254625"/>
          <p14:tracePt t="87121" x="7950200" y="5130800"/>
          <p14:tracePt t="87126" x="7950200" y="5094288"/>
          <p14:tracePt t="87137" x="7950200" y="5076825"/>
          <p14:tracePt t="87187" x="7950200" y="5040313"/>
          <p14:tracePt t="87235" x="7950200" y="5005388"/>
          <p14:tracePt t="87321" x="7950200" y="4987925"/>
          <p14:tracePt t="87485" x="7950200" y="4951413"/>
          <p14:tracePt t="87507" x="7950200" y="4879975"/>
          <p14:tracePt t="87523" x="7950200" y="4862513"/>
          <p14:tracePt t="87537" x="7950200" y="4827588"/>
          <p14:tracePt t="87555" x="7950200" y="4791075"/>
          <p14:tracePt t="87575" x="7950200" y="4738688"/>
          <p14:tracePt t="87606" x="7950200" y="4702175"/>
          <p14:tracePt t="87622" x="7950200" y="4667250"/>
          <p14:tracePt t="87654" x="7950200" y="4649788"/>
          <p14:tracePt t="87673" x="7950200" y="4613275"/>
          <p14:tracePt t="87686" x="7950200" y="4578350"/>
          <p14:tracePt t="87709" x="7950200" y="4541838"/>
          <p14:tracePt t="87719" x="7985125" y="4541838"/>
          <p14:tracePt t="87753" x="7985125" y="4524375"/>
          <p14:tracePt t="89306" x="8021638" y="4524375"/>
          <p14:tracePt t="89345" x="8021638" y="4560888"/>
          <p14:tracePt t="89355" x="8002588" y="4595813"/>
          <p14:tracePt t="89371" x="7896225" y="4738688"/>
          <p14:tracePt t="89387" x="7789863" y="4879975"/>
          <p14:tracePt t="89407" x="7753350" y="4879975"/>
          <p14:tracePt t="89409" x="7718425" y="4916488"/>
          <p14:tracePt t="89440" x="7681913" y="4951413"/>
          <p14:tracePt t="89498" x="7664450" y="4951413"/>
          <p14:tracePt t="89520" x="7629525" y="4933950"/>
          <p14:tracePt t="89537" x="7593013" y="4933950"/>
          <p14:tracePt t="89556" x="7575550" y="4899025"/>
          <p14:tracePt t="89572" x="7575550" y="4879975"/>
          <p14:tracePt t="89588" x="7610475" y="4845050"/>
          <p14:tracePt t="89605" x="7700963" y="4756150"/>
          <p14:tracePt t="89621" x="7789863" y="4738688"/>
          <p14:tracePt t="89640" x="7931150" y="4738688"/>
          <p14:tracePt t="89653" x="8021638" y="4738688"/>
          <p14:tracePt t="89673" x="8056563" y="4738688"/>
          <p14:tracePt t="89688" x="8110538" y="4738688"/>
          <p14:tracePt t="89704" x="8145463" y="4773613"/>
          <p14:tracePt t="89720" x="8216900" y="4810125"/>
          <p14:tracePt t="89737" x="8234363" y="4827588"/>
          <p14:tracePt t="89909" x="8199438" y="4827588"/>
          <p14:tracePt t="89922" x="8128000" y="4827588"/>
          <p14:tracePt t="89938" x="8074025" y="4827588"/>
          <p14:tracePt t="89954" x="8039100" y="4827588"/>
          <p14:tracePt t="89957" x="8002588" y="4827588"/>
          <p14:tracePt t="89975" x="7985125" y="4827588"/>
          <p14:tracePt t="89987" x="7950200" y="4827588"/>
          <p14:tracePt t="90003" x="7913688" y="4791075"/>
          <p14:tracePt t="90021" x="7896225" y="4756150"/>
          <p14:tracePt t="90054" x="7861300" y="4756150"/>
          <p14:tracePt t="90089" x="7861300" y="4738688"/>
          <p14:tracePt t="90342" x="7861300" y="4702175"/>
          <p14:tracePt t="90439" x="7878763" y="4702175"/>
          <p14:tracePt t="90462" x="7896225" y="4702175"/>
          <p14:tracePt t="90510" x="7931150" y="4702175"/>
          <p14:tracePt t="90544" x="7931150" y="4721225"/>
          <p14:tracePt t="90556" x="7967663" y="4721225"/>
          <p14:tracePt t="90609" x="7985125" y="4721225"/>
          <p14:tracePt t="90782" x="7985125" y="4738688"/>
          <p14:tracePt t="90825" x="8021638" y="4773613"/>
          <p14:tracePt t="90836" x="8056563" y="4810125"/>
          <p14:tracePt t="90855" x="8145463" y="4862513"/>
          <p14:tracePt t="90871" x="8216900" y="4899025"/>
          <p14:tracePt t="90888" x="8448675" y="5059363"/>
          <p14:tracePt t="90907" x="8716963" y="5291138"/>
          <p14:tracePt t="90920" x="8805863" y="5360988"/>
          <p14:tracePt t="90938" x="9037638" y="5521325"/>
          <p14:tracePt t="90938" x="9126538" y="5646738"/>
          <p14:tracePt t="90953" x="9197975" y="5718175"/>
          <p14:tracePt t="90971" x="9269413" y="6021388"/>
          <p14:tracePt t="90988" x="9269413" y="6162675"/>
          <p14:tracePt t="91004" x="9304338" y="6181725"/>
          <p14:tracePt t="91020" x="9304338" y="6216650"/>
          <p14:tracePt t="91039" x="9304338" y="6251575"/>
          <p14:tracePt t="91116" x="9340850" y="6251575"/>
          <p14:tracePt t="91215" x="9358313" y="6251575"/>
          <p14:tracePt t="91222" x="9393238" y="6270625"/>
          <p14:tracePt t="91238" x="9447213" y="6305550"/>
          <p14:tracePt t="91253" x="9518650" y="6376988"/>
          <p14:tracePt t="91289" x="9642475" y="6465888"/>
          <p14:tracePt t="91308" x="9661525" y="6483350"/>
          <p14:tracePt t="91322" x="9696450" y="6519863"/>
          <p14:tracePt t="91353" x="9732963" y="6519863"/>
          <p14:tracePt t="91406" x="9785350" y="6554788"/>
          <p14:tracePt t="91481" x="9821863" y="6554788"/>
          <p14:tracePt t="91487" x="9821863" y="6537325"/>
          <p14:tracePt t="91505" x="9928225" y="6394450"/>
          <p14:tracePt t="91520" x="10034588" y="6251575"/>
          <p14:tracePt t="91540" x="10106025" y="6021388"/>
          <p14:tracePt t="91555" x="10213975" y="5664200"/>
          <p14:tracePt t="91572" x="10285413" y="5432425"/>
          <p14:tracePt t="91589" x="10320338" y="5272088"/>
          <p14:tracePt t="91605" x="10356850" y="5148263"/>
          <p14:tracePt t="91620" x="10356850" y="5076825"/>
          <p14:tracePt t="91637" x="10391775" y="4987925"/>
          <p14:tracePt t="91654" x="10391775" y="4845050"/>
          <p14:tracePt t="91670" x="10391775" y="4756150"/>
          <p14:tracePt t="91686" x="10374313" y="4649788"/>
          <p14:tracePt t="91704" x="10356850" y="4595813"/>
          <p14:tracePt t="91720" x="10356850" y="4524375"/>
          <p14:tracePt t="91738" x="10285413" y="4364038"/>
          <p14:tracePt t="91754" x="10285413" y="4275138"/>
          <p14:tracePt t="91771" x="10285413" y="4168775"/>
          <p14:tracePt t="91789" x="10248900" y="4114800"/>
          <p14:tracePt t="91804" x="10248900" y="4079875"/>
          <p14:tracePt t="91823" x="10194925" y="4060825"/>
          <p14:tracePt t="91840" x="10160000" y="4025900"/>
          <p14:tracePt t="91854" x="10142538" y="4025900"/>
          <p14:tracePt t="91871" x="10106025" y="3989388"/>
          <p14:tracePt t="91887" x="10071100" y="3989388"/>
          <p14:tracePt t="91904" x="10053638" y="3989388"/>
          <p14:tracePt t="91920" x="9945688" y="3989388"/>
          <p14:tracePt t="91937" x="9910763" y="3989388"/>
          <p14:tracePt t="91954" x="9893300" y="4043363"/>
          <p14:tracePt t="91971" x="9821863" y="4097338"/>
          <p14:tracePt t="91988" x="9767888" y="4168775"/>
          <p14:tracePt t="92003" x="9732963" y="4240213"/>
          <p14:tracePt t="92003" x="9696450" y="4275138"/>
          <p14:tracePt t="92020" x="9625013" y="4364038"/>
          <p14:tracePt t="92037" x="9553575" y="4541838"/>
          <p14:tracePt t="92057" x="9482138" y="4738688"/>
          <p14:tracePt t="92072" x="9393238" y="4970463"/>
          <p14:tracePt t="92087" x="9321800" y="5165725"/>
          <p14:tracePt t="92106" x="9250363" y="5397500"/>
          <p14:tracePt t="92120" x="9215438" y="5503863"/>
          <p14:tracePt t="92137" x="9178925" y="5629275"/>
          <p14:tracePt t="92154" x="9144000" y="5772150"/>
          <p14:tracePt t="92171" x="9144000" y="5878513"/>
          <p14:tracePt t="92186" x="9109075" y="5967413"/>
          <p14:tracePt t="92218" x="9109075" y="6002338"/>
          <p14:tracePt t="92336" x="9109075" y="6038850"/>
          <p14:tracePt t="92719" x="9072563" y="6038850"/>
          <p14:tracePt t="93027" x="8929688" y="5984875"/>
          <p14:tracePt t="93055" x="8858250" y="5913438"/>
          <p14:tracePt t="93089" x="8805863" y="5878513"/>
          <p14:tracePt t="93108" x="8769350" y="5878513"/>
          <p14:tracePt t="93250" x="8769350" y="5861050"/>
          <p14:tracePt t="93274" x="8769350" y="5824538"/>
          <p14:tracePt t="93323" x="8786813" y="5824538"/>
          <p14:tracePt t="93337" x="8823325" y="5824538"/>
          <p14:tracePt t="93354" x="8912225" y="5878513"/>
          <p14:tracePt t="93375" x="8983663" y="5967413"/>
          <p14:tracePt t="93390" x="8983663" y="6110288"/>
          <p14:tracePt t="93406" x="8966200" y="6162675"/>
          <p14:tracePt t="93421" x="8929688" y="6199188"/>
          <p14:tracePt t="93423" x="8929688" y="6234113"/>
          <p14:tracePt t="93438" x="8912225" y="6251575"/>
          <p14:tracePt t="93453" x="8840788" y="6323013"/>
          <p14:tracePt t="93471" x="8786813" y="6323013"/>
          <p14:tracePt t="93487" x="8751888" y="6323013"/>
          <p14:tracePt t="93503" x="8716963" y="6323013"/>
          <p14:tracePt t="93520" x="8662988" y="6305550"/>
          <p14:tracePt t="93536" x="8520113" y="6234113"/>
          <p14:tracePt t="93555" x="8520113" y="6199188"/>
          <p14:tracePt t="93556" x="8485188" y="6145213"/>
          <p14:tracePt t="93573" x="8448675" y="6038850"/>
          <p14:tracePt t="93586" x="8448675" y="6002338"/>
          <p14:tracePt t="93587" x="8448675" y="5932488"/>
          <p14:tracePt t="93604" x="8448675" y="5878513"/>
          <p14:tracePt t="93621" x="8466138" y="5842000"/>
          <p14:tracePt t="93639" x="8502650" y="5789613"/>
          <p14:tracePt t="93701" x="8520113" y="5789613"/>
          <p14:tracePt t="93709" x="8555038" y="5789613"/>
          <p14:tracePt t="93719" x="8591550" y="5807075"/>
          <p14:tracePt t="93737" x="8645525" y="5824538"/>
          <p14:tracePt t="93755" x="8680450" y="5861050"/>
          <p14:tracePt t="93786" x="8680450" y="5895975"/>
          <p14:tracePt t="93806" x="8662988" y="5949950"/>
          <p14:tracePt t="93823" x="8626475" y="6021388"/>
          <p14:tracePt t="93838" x="8609013" y="6021388"/>
          <p14:tracePt t="93840" x="8574088" y="6021388"/>
          <p14:tracePt t="93856" x="8520113" y="6038850"/>
          <p14:tracePt t="93889" x="8485188" y="6038850"/>
          <p14:tracePt t="93919" x="8448675" y="6038850"/>
          <p14:tracePt t="93954" x="8413750" y="6038850"/>
          <p14:tracePt t="93971" x="8394700" y="6002338"/>
          <p14:tracePt t="93987" x="8359775" y="6002338"/>
          <p14:tracePt t="94003" x="8324850" y="6002338"/>
          <p14:tracePt t="94020" x="8305800" y="5967413"/>
          <p14:tracePt t="94041" x="8234363" y="5932488"/>
          <p14:tracePt t="94075" x="8145463" y="5878513"/>
          <p14:tracePt t="94086" x="8093075" y="5878513"/>
          <p14:tracePt t="94107" x="7913688" y="5878513"/>
          <p14:tracePt t="94123" x="7735888" y="5895975"/>
          <p14:tracePt t="94141" x="7504113" y="5895975"/>
          <p14:tracePt t="94154" x="7326313" y="5932488"/>
          <p14:tracePt t="94174" x="7183438" y="5932488"/>
          <p14:tracePt t="94187" x="7146925" y="5967413"/>
          <p14:tracePt t="94782" x="7200900" y="5967413"/>
          <p14:tracePt t="103021" x="6594475" y="5967413"/>
          <p14:tracePt t="103028" x="6381750" y="5967413"/>
          <p14:tracePt t="103037" x="6096000" y="5967413"/>
          <p14:tracePt t="103055" x="5649913" y="5967413"/>
          <p14:tracePt t="103057" x="5489575" y="5967413"/>
          <p14:tracePt t="103072" x="5311775" y="5967413"/>
          <p14:tracePt t="103087" x="5240338" y="5967413"/>
          <p14:tracePt t="103145" x="5205413" y="5967413"/>
          <p14:tracePt t="103153" x="5168900" y="5967413"/>
          <p14:tracePt t="103170" x="5151438" y="5967413"/>
          <p14:tracePt t="103187" x="5114925" y="5967413"/>
          <p14:tracePt t="103205" x="5080000" y="5967413"/>
          <p14:tracePt t="103220" x="4991100" y="5967413"/>
          <p14:tracePt t="103236" x="4883150" y="5967413"/>
          <p14:tracePt t="103253" x="4794250" y="5949950"/>
          <p14:tracePt t="103269" x="4741863" y="5949950"/>
          <p14:tracePt t="103287" x="4705350" y="5949950"/>
          <p14:tracePt t="103305" x="4652963" y="5913438"/>
          <p14:tracePt t="103320" x="4616450" y="5913438"/>
          <p14:tracePt t="103488" x="4510088" y="5878513"/>
          <p14:tracePt t="103504" x="4295775" y="5878513"/>
          <p14:tracePt t="103520" x="3975100" y="5878513"/>
          <p14:tracePt t="103536" x="3529013" y="5878513"/>
          <p14:tracePt t="103554" x="3262313" y="5878513"/>
          <p14:tracePt t="103571" x="3082925" y="5878513"/>
          <p14:tracePt t="103587" x="2851150" y="5842000"/>
          <p14:tracePt t="103605" x="2690813" y="5842000"/>
          <p14:tracePt t="103621" x="2620963" y="5842000"/>
          <p14:tracePt t="103645" x="2601913" y="5842000"/>
          <p14:tracePt t="103670" x="2459038" y="5842000"/>
          <p14:tracePt t="103688" x="2228850" y="5913438"/>
          <p14:tracePt t="103705" x="1728788" y="6002338"/>
          <p14:tracePt t="103721" x="1265238" y="6092825"/>
          <p14:tracePt t="103737" x="855663" y="6181725"/>
          <p14:tracePt t="103753" x="463550" y="63230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4FF65-E3F1-3BAF-2C4F-A440A8838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60901" cy="1204912"/>
          </a:xfrm>
        </p:spPr>
        <p:txBody>
          <a:bodyPr/>
          <a:lstStyle/>
          <a:p>
            <a:r>
              <a:rPr lang="pt-BR" dirty="0" err="1"/>
              <a:t>Preprocessamento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695121-1219-1C0E-F6B8-B62F6AA8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14D89D-AC9C-D30C-0824-79C6BF53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4" y="1400289"/>
            <a:ext cx="7802064" cy="332468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FC1CF8E-A6C1-5100-7B34-1975E41C3129}"/>
              </a:ext>
            </a:extLst>
          </p:cNvPr>
          <p:cNvSpPr txBox="1"/>
          <p:nvPr/>
        </p:nvSpPr>
        <p:spPr>
          <a:xfrm>
            <a:off x="583894" y="5078776"/>
            <a:ext cx="994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Transformação em caracteres em letras minúsculas</a:t>
            </a:r>
          </a:p>
          <a:p>
            <a:r>
              <a:rPr lang="pt-BR" dirty="0"/>
              <a:t>Retirada de todos caracteres que não são letras ou espaços</a:t>
            </a:r>
          </a:p>
          <a:p>
            <a:r>
              <a:rPr lang="pt-BR" dirty="0"/>
              <a:t>Remoção de palavras irrelevantes (</a:t>
            </a:r>
            <a:r>
              <a:rPr lang="pt-BR" dirty="0" err="1"/>
              <a:t>stopwords</a:t>
            </a:r>
            <a:r>
              <a:rPr lang="pt-BR" dirty="0"/>
              <a:t>) – Utilizamos Natural </a:t>
            </a:r>
            <a:r>
              <a:rPr lang="pt-BR" dirty="0" err="1"/>
              <a:t>Language</a:t>
            </a:r>
            <a:r>
              <a:rPr lang="pt-BR" dirty="0"/>
              <a:t> Toolkit</a:t>
            </a:r>
          </a:p>
          <a:p>
            <a:r>
              <a:rPr lang="pt-BR" dirty="0"/>
              <a:t>Aplicação no </a:t>
            </a:r>
            <a:r>
              <a:rPr lang="pt-BR" dirty="0" err="1"/>
              <a:t>dataframe</a:t>
            </a:r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E2EA1BC-702E-2F06-385D-FE4BD244B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653" y="4861366"/>
            <a:ext cx="4020111" cy="762106"/>
          </a:xfrm>
          <a:prstGeom prst="rect">
            <a:avLst/>
          </a:prstGeom>
        </p:spPr>
      </p:pic>
      <p:pic>
        <p:nvPicPr>
          <p:cNvPr id="17" name="Vídeo 16">
            <a:hlinkClick r:id="" action="ppaction://media"/>
            <a:extLst>
              <a:ext uri="{FF2B5EF4-FFF2-40B4-BE49-F238E27FC236}">
                <a16:creationId xmlns:a16="http://schemas.microsoft.com/office/drawing/2014/main" id="{18A7C808-C191-88DC-594D-7820741DA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202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86"/>
    </mc:Choice>
    <mc:Fallback>
      <p:transition spd="slow" advTm="77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10" x="409575" y="1497013"/>
          <p14:tracePt t="5632" x="873125" y="1354138"/>
          <p14:tracePt t="5633" x="1122363" y="1246188"/>
          <p14:tracePt t="5648" x="1282700" y="1211263"/>
          <p14:tracePt t="5649" x="1354138" y="1176338"/>
          <p14:tracePt t="5666" x="1462088" y="1139825"/>
          <p14:tracePt t="5756" x="1497013" y="1139825"/>
          <p14:tracePt t="5771" x="1514475" y="1139825"/>
          <p14:tracePt t="5787" x="1585913" y="1139825"/>
          <p14:tracePt t="5797" x="1657350" y="1157288"/>
          <p14:tracePt t="5814" x="1943100" y="1336675"/>
          <p14:tracePt t="5831" x="2192338" y="1460500"/>
          <p14:tracePt t="5850" x="2335213" y="1514475"/>
          <p14:tracePt t="5852" x="2370138" y="1514475"/>
          <p14:tracePt t="5881" x="2406650" y="1514475"/>
          <p14:tracePt t="5917" x="2406650" y="1549400"/>
          <p14:tracePt t="5931" x="2424113" y="1549400"/>
          <p14:tracePt t="5967" x="2459038" y="1549400"/>
          <p14:tracePt t="6022" x="2459038" y="1585913"/>
          <p14:tracePt t="6030" x="2495550" y="1585913"/>
          <p14:tracePt t="6049" x="2549525" y="1585913"/>
          <p14:tracePt t="6065" x="2620963" y="1585913"/>
          <p14:tracePt t="6081" x="2655888" y="1585913"/>
          <p14:tracePt t="6114" x="2816225" y="1620838"/>
          <p14:tracePt t="6133" x="2870200" y="1620838"/>
          <p14:tracePt t="6149" x="2922588" y="1620838"/>
          <p14:tracePt t="6217" x="2959100" y="1620838"/>
          <p14:tracePt t="6233" x="3048000" y="1620838"/>
          <p14:tracePt t="6251" x="3154363" y="1620838"/>
          <p14:tracePt t="6267" x="3279775" y="1620838"/>
          <p14:tracePt t="6282" x="3314700" y="1620838"/>
          <p14:tracePt t="6298" x="3368675" y="1620838"/>
          <p14:tracePt t="6465" x="3333750" y="1620838"/>
          <p14:tracePt t="6473" x="3262313" y="1620838"/>
          <p14:tracePt t="6480" x="3244850" y="1620838"/>
          <p14:tracePt t="6498" x="3173413" y="1620838"/>
          <p14:tracePt t="6516" x="3082925" y="1620838"/>
          <p14:tracePt t="6532" x="3013075" y="1620838"/>
          <p14:tracePt t="6551" x="2959100" y="1620838"/>
          <p14:tracePt t="6565" x="2922588" y="1620838"/>
          <p14:tracePt t="6580" x="2905125" y="1620838"/>
          <p14:tracePt t="6597" x="2870200" y="1620838"/>
          <p14:tracePt t="6627" x="2833688" y="1620838"/>
          <p14:tracePt t="6660" x="2798763" y="1620838"/>
          <p14:tracePt t="9231" x="2851150" y="1638300"/>
          <p14:tracePt t="9249" x="2851150" y="1674813"/>
          <p14:tracePt t="9264" x="2887663" y="1674813"/>
          <p14:tracePt t="9318" x="2922588" y="1674813"/>
          <p14:tracePt t="9342" x="2922588" y="1709738"/>
          <p14:tracePt t="9364" x="2941638" y="1709738"/>
          <p14:tracePt t="9385" x="2976563" y="1709738"/>
          <p14:tracePt t="9603" x="3013075" y="1709738"/>
          <p14:tracePt t="9609" x="3013075" y="1746250"/>
          <p14:tracePt t="9617" x="3030538" y="1746250"/>
          <p14:tracePt t="9648" x="3065463" y="1746250"/>
          <p14:tracePt t="9667" x="3101975" y="1763713"/>
          <p14:tracePt t="9697" x="3173413" y="1798638"/>
          <p14:tracePt t="10961" x="3190875" y="1835150"/>
          <p14:tracePt t="10982" x="3225800" y="1835150"/>
          <p14:tracePt t="11034" x="3262313" y="1835150"/>
          <p14:tracePt t="11068" x="3314700" y="1887538"/>
          <p14:tracePt t="12658" x="3279775" y="1887538"/>
          <p14:tracePt t="12700" x="3208338" y="1887538"/>
          <p14:tracePt t="12716" x="3173413" y="1887538"/>
          <p14:tracePt t="12749" x="3154363" y="1887538"/>
          <p14:tracePt t="12764" x="3119438" y="1887538"/>
          <p14:tracePt t="12781" x="3082925" y="1887538"/>
          <p14:tracePt t="12797" x="3065463" y="1887538"/>
          <p14:tracePt t="12831" x="3030538" y="1887538"/>
          <p14:tracePt t="17406" x="3119438" y="1887538"/>
          <p14:tracePt t="17416" x="3136900" y="1924050"/>
          <p14:tracePt t="17432" x="3173413" y="1924050"/>
          <p14:tracePt t="17448" x="3208338" y="1924050"/>
          <p14:tracePt t="17465" x="3225800" y="1924050"/>
          <p14:tracePt t="17488" x="3262313" y="1924050"/>
          <p14:tracePt t="17515" x="3297238" y="1924050"/>
          <p14:tracePt t="17537" x="3333750" y="1924050"/>
          <p14:tracePt t="17566" x="3351213" y="1924050"/>
          <p14:tracePt t="18198" x="3422650" y="1958975"/>
          <p14:tracePt t="18204" x="3457575" y="1958975"/>
          <p14:tracePt t="18215" x="3511550" y="1958975"/>
          <p14:tracePt t="18232" x="3546475" y="1958975"/>
          <p14:tracePt t="18248" x="3600450" y="1958975"/>
          <p14:tracePt t="18264" x="3671888" y="1958975"/>
          <p14:tracePt t="18281" x="3760788" y="1958975"/>
          <p14:tracePt t="18298" x="3867150" y="1958975"/>
          <p14:tracePt t="18316" x="3886200" y="1958975"/>
          <p14:tracePt t="18331" x="3992563" y="1958975"/>
          <p14:tracePt t="18348" x="4081463" y="1958975"/>
          <p14:tracePt t="18366" x="4241800" y="1958975"/>
          <p14:tracePt t="18383" x="4313238" y="1958975"/>
          <p14:tracePt t="18400" x="4367213" y="1958975"/>
          <p14:tracePt t="18418" x="4421188" y="1958975"/>
          <p14:tracePt t="18431" x="4491038" y="1958975"/>
          <p14:tracePt t="18450" x="4545013" y="1958975"/>
          <p14:tracePt t="18471" x="4581525" y="1958975"/>
          <p14:tracePt t="18593" x="4562475" y="1995488"/>
          <p14:tracePt t="18600" x="4527550" y="1995488"/>
          <p14:tracePt t="18615" x="4527550" y="2012950"/>
          <p14:tracePt t="18617" x="4473575" y="2012950"/>
          <p14:tracePt t="18635" x="4402138" y="2047875"/>
          <p14:tracePt t="18650" x="4313238" y="2047875"/>
          <p14:tracePt t="18666" x="4260850" y="2084388"/>
          <p14:tracePt t="18681" x="4224338" y="2084388"/>
          <p14:tracePt t="18698" x="4189413" y="2084388"/>
          <p14:tracePt t="18715" x="4170363" y="2084388"/>
          <p14:tracePt t="18745" x="4135438" y="2084388"/>
          <p14:tracePt t="18781" x="4098925" y="2084388"/>
          <p14:tracePt t="18798" x="4064000" y="2084388"/>
          <p14:tracePt t="18819" x="4046538" y="2084388"/>
          <p14:tracePt t="18838" x="4010025" y="2084388"/>
          <p14:tracePt t="18867" x="3957638" y="2066925"/>
          <p14:tracePt t="18883" x="3921125" y="2030413"/>
          <p14:tracePt t="18900" x="3886200" y="2012950"/>
          <p14:tracePt t="18915" x="3832225" y="1978025"/>
          <p14:tracePt t="18934" x="3797300" y="1978025"/>
          <p14:tracePt t="18965" x="3760788" y="1941513"/>
          <p14:tracePt t="18982" x="3743325" y="1941513"/>
          <p14:tracePt t="19016" x="3743325" y="1906588"/>
          <p14:tracePt t="19215" x="3778250" y="1924050"/>
          <p14:tracePt t="19231" x="3814763" y="1958975"/>
          <p14:tracePt t="19248" x="3867150" y="1995488"/>
          <p14:tracePt t="19264" x="3903663" y="2012950"/>
          <p14:tracePt t="19281" x="3938588" y="2047875"/>
          <p14:tracePt t="19298" x="3957638" y="2047875"/>
          <p14:tracePt t="19315" x="3992563" y="2084388"/>
          <p14:tracePt t="19331" x="3992563" y="2101850"/>
          <p14:tracePt t="19350" x="4029075" y="2101850"/>
          <p14:tracePt t="19441" x="4046538" y="2101850"/>
          <p14:tracePt t="19465" x="4046538" y="2136775"/>
          <p14:tracePt t="19489" x="4081463" y="2136775"/>
          <p14:tracePt t="19539" x="4117975" y="2136775"/>
          <p14:tracePt t="19919" x="4098925" y="2136775"/>
          <p14:tracePt t="19944" x="4064000" y="2119313"/>
          <p14:tracePt t="19966" x="4046538" y="2119313"/>
          <p14:tracePt t="20209" x="4010025" y="2101850"/>
          <p14:tracePt t="21075" x="4029075" y="2101850"/>
          <p14:tracePt t="25075" x="3975100" y="2101850"/>
          <p14:tracePt t="25082" x="3938588" y="2101850"/>
          <p14:tracePt t="25098" x="3921125" y="2101850"/>
          <p14:tracePt t="25116" x="3886200" y="2101850"/>
          <p14:tracePt t="25171" x="3849688" y="2101850"/>
          <p14:tracePt t="25182" x="3832225" y="2101850"/>
          <p14:tracePt t="25201" x="3797300" y="2101850"/>
          <p14:tracePt t="25214" x="3760788" y="2066925"/>
          <p14:tracePt t="25232" x="3725863" y="2066925"/>
          <p14:tracePt t="25249" x="3706813" y="2066925"/>
          <p14:tracePt t="25265" x="3671888" y="2066925"/>
          <p14:tracePt t="25281" x="3636963" y="2066925"/>
          <p14:tracePt t="25316" x="3636963" y="2030413"/>
          <p14:tracePt t="25332" x="3617913" y="2030413"/>
          <p14:tracePt t="25350" x="3582988" y="2030413"/>
          <p14:tracePt t="25365" x="3546475" y="2030413"/>
          <p14:tracePt t="25384" x="3494088" y="2030413"/>
          <p14:tracePt t="25414" x="3333750" y="2030413"/>
          <p14:tracePt t="25432" x="3244850" y="2012950"/>
          <p14:tracePt t="25448" x="3136900" y="2012950"/>
          <p14:tracePt t="25467" x="3048000" y="2012950"/>
          <p14:tracePt t="25482" x="2941638" y="2012950"/>
          <p14:tracePt t="25498" x="2851150" y="2012950"/>
          <p14:tracePt t="25515" x="2673350" y="2012950"/>
          <p14:tracePt t="25530" x="2584450" y="2012950"/>
          <p14:tracePt t="25547" x="2513013" y="2012950"/>
          <p14:tracePt t="25564" x="2495550" y="2012950"/>
          <p14:tracePt t="25580" x="2424113" y="2012950"/>
          <p14:tracePt t="25597" x="2335213" y="2012950"/>
          <p14:tracePt t="25616" x="2263775" y="2047875"/>
          <p14:tracePt t="25631" x="2228850" y="2084388"/>
          <p14:tracePt t="25649" x="2174875" y="2084388"/>
          <p14:tracePt t="25666" x="2174875" y="2119313"/>
          <p14:tracePt t="25746" x="2174875" y="2136775"/>
          <p14:tracePt t="25752" x="2209800" y="2173288"/>
          <p14:tracePt t="25764" x="2246313" y="2208213"/>
          <p14:tracePt t="25781" x="2335213" y="2279650"/>
          <p14:tracePt t="25798" x="2478088" y="2387600"/>
          <p14:tracePt t="25814" x="2513013" y="2387600"/>
          <p14:tracePt t="25832" x="2566988" y="2439988"/>
          <p14:tracePt t="25838" x="2601913" y="2439988"/>
          <p14:tracePt t="25847" x="2638425" y="2476500"/>
          <p14:tracePt t="25865" x="2727325" y="2511425"/>
          <p14:tracePt t="25867" x="2762250" y="2547938"/>
          <p14:tracePt t="25885" x="2798763" y="2565400"/>
          <p14:tracePt t="25900" x="2816225" y="2600325"/>
          <p14:tracePt t="25916" x="2851150" y="2600325"/>
          <p14:tracePt t="25933" x="2887663" y="2600325"/>
          <p14:tracePt t="25955" x="2905125" y="2636838"/>
          <p14:tracePt t="25966" x="2941638" y="2636838"/>
          <p14:tracePt t="25982" x="3013075" y="2636838"/>
          <p14:tracePt t="25998" x="3048000" y="2636838"/>
          <p14:tracePt t="26015" x="3065463" y="2582863"/>
          <p14:tracePt t="26032" x="3065463" y="2565400"/>
          <p14:tracePt t="26048" x="3065463" y="2493963"/>
          <p14:tracePt t="26064" x="3030538" y="2439988"/>
          <p14:tracePt t="26081" x="2959100" y="2368550"/>
          <p14:tracePt t="26098" x="2941638" y="2297113"/>
          <p14:tracePt t="26100" x="2905125" y="2279650"/>
          <p14:tracePt t="26115" x="2870200" y="2244725"/>
          <p14:tracePt t="26136" x="2833688" y="2208213"/>
          <p14:tracePt t="26167" x="2833688" y="2155825"/>
          <p14:tracePt t="26182" x="2816225" y="2119313"/>
          <p14:tracePt t="26200" x="2816225" y="2084388"/>
          <p14:tracePt t="26262" x="2816225" y="2030413"/>
          <p14:tracePt t="26269" x="2816225" y="1995488"/>
          <p14:tracePt t="26297" x="2816225" y="1958975"/>
          <p14:tracePt t="26314" x="2816225" y="1941513"/>
          <p14:tracePt t="26330" x="2816225" y="1906588"/>
          <p14:tracePt t="26347" x="2816225" y="1870075"/>
          <p14:tracePt t="26364" x="2816225" y="1852613"/>
          <p14:tracePt t="26366" x="2816225" y="1817688"/>
          <p14:tracePt t="26422" x="2816225" y="1781175"/>
          <p14:tracePt t="26446" x="2816225" y="1746250"/>
          <p14:tracePt t="26472" x="2781300" y="1746250"/>
          <p14:tracePt t="26511" x="2744788" y="1746250"/>
          <p14:tracePt t="26535" x="2744788" y="1727200"/>
          <p14:tracePt t="26584" x="2727325" y="1727200"/>
          <p14:tracePt t="26598" x="2727325" y="1763713"/>
          <p14:tracePt t="26616" x="2655888" y="1887538"/>
          <p14:tracePt t="26635" x="2655888" y="1958975"/>
          <p14:tracePt t="26648" x="2620963" y="1995488"/>
          <p14:tracePt t="26668" x="2620963" y="2012950"/>
          <p14:tracePt t="26682" x="2620963" y="2047875"/>
          <p14:tracePt t="26699" x="2620963" y="2084388"/>
          <p14:tracePt t="26730" x="2620963" y="2136775"/>
          <p14:tracePt t="26748" x="2638425" y="2136775"/>
          <p14:tracePt t="26765" x="2673350" y="2173288"/>
          <p14:tracePt t="26782" x="2690813" y="2208213"/>
          <p14:tracePt t="26797" x="2727325" y="2227263"/>
          <p14:tracePt t="26815" x="2762250" y="2227263"/>
          <p14:tracePt t="26848" x="2816225" y="2297113"/>
          <p14:tracePt t="26868" x="2905125" y="2316163"/>
          <p14:tracePt t="26882" x="2905125" y="2351088"/>
          <p14:tracePt t="26883" x="2941638" y="2351088"/>
          <p14:tracePt t="26898" x="2976563" y="2351088"/>
          <p14:tracePt t="26899" x="2976563" y="2387600"/>
          <p14:tracePt t="26932" x="2994025" y="2387600"/>
          <p14:tracePt t="26996" x="2994025" y="2368550"/>
          <p14:tracePt t="27014" x="2994025" y="2316163"/>
          <p14:tracePt t="27068" x="2994025" y="2279650"/>
          <p14:tracePt t="27092" x="2959100" y="2244725"/>
          <p14:tracePt t="27100" x="2922588" y="2244725"/>
          <p14:tracePt t="27117" x="2922588" y="2190750"/>
          <p14:tracePt t="27132" x="2905125" y="2190750"/>
          <p14:tracePt t="27149" x="2905125" y="2155825"/>
          <p14:tracePt t="27167" x="2905125" y="2119313"/>
          <p14:tracePt t="27215" x="2905125" y="2101850"/>
          <p14:tracePt t="27231" x="2905125" y="2066925"/>
          <p14:tracePt t="27353" x="2905125" y="2030413"/>
          <p14:tracePt t="27361" x="2870200" y="2030413"/>
          <p14:tracePt t="27366" x="2870200" y="2012950"/>
          <p14:tracePt t="27382" x="2833688" y="2012950"/>
          <p14:tracePt t="27400" x="2816225" y="2012950"/>
          <p14:tracePt t="27415" x="2816225" y="1978025"/>
          <p14:tracePt t="27432" x="2781300" y="1978025"/>
          <p14:tracePt t="27480" x="2781300" y="1941513"/>
          <p14:tracePt t="27520" x="2744788" y="1941513"/>
          <p14:tracePt t="27593" x="2762250" y="1941513"/>
          <p14:tracePt t="27614" x="2798763" y="1958975"/>
          <p14:tracePt t="27635" x="2816225" y="1995488"/>
          <p14:tracePt t="27647" x="2851150" y="1995488"/>
          <p14:tracePt t="27648" x="2887663" y="2012950"/>
          <p14:tracePt t="27682" x="2905125" y="2012950"/>
          <p14:tracePt t="27698" x="2941638" y="2012950"/>
          <p14:tracePt t="27918" x="2976563" y="2047875"/>
          <p14:tracePt t="27933" x="2994025" y="2047875"/>
          <p14:tracePt t="27947" x="2994025" y="2084388"/>
          <p14:tracePt t="27963" x="3030538" y="2084388"/>
          <p14:tracePt t="27964" x="3065463" y="2084388"/>
          <p14:tracePt t="27980" x="3065463" y="2101850"/>
          <p14:tracePt t="27999" x="3101975" y="2136775"/>
          <p14:tracePt t="28016" x="3119438" y="2136775"/>
          <p14:tracePt t="28055" x="3154363" y="2173288"/>
          <p14:tracePt t="28192" x="3136900" y="2155825"/>
          <p14:tracePt t="28199" x="3119438" y="2155825"/>
          <p14:tracePt t="28240" x="3119438" y="2119313"/>
          <p14:tracePt t="28329" x="3082925" y="2119313"/>
          <p14:tracePt t="28337" x="3082925" y="2101850"/>
          <p14:tracePt t="28366" x="3082925" y="2066925"/>
          <p14:tracePt t="28397" x="3082925" y="2030413"/>
          <p14:tracePt t="28442" x="3082925" y="2012950"/>
          <p14:tracePt t="28497" x="3082925" y="1978025"/>
          <p14:tracePt t="28514" x="3048000" y="1978025"/>
          <p14:tracePt t="28547" x="3048000" y="1941513"/>
          <p14:tracePt t="28571" x="3013075" y="1941513"/>
          <p14:tracePt t="28620" x="2994025" y="1906588"/>
          <p14:tracePt t="28649" x="2959100" y="1906588"/>
          <p14:tracePt t="28681" x="2922588" y="1906588"/>
          <p14:tracePt t="28823" x="2922588" y="1924050"/>
          <p14:tracePt t="28849" x="2905125" y="1958975"/>
          <p14:tracePt t="28864" x="2905125" y="1995488"/>
          <p14:tracePt t="28898" x="2905125" y="2012950"/>
          <p14:tracePt t="28936" x="2905125" y="2047875"/>
          <p14:tracePt t="28982" x="2941638" y="2084388"/>
          <p14:tracePt t="28997" x="2976563" y="2084388"/>
          <p14:tracePt t="29015" x="2976563" y="2101850"/>
          <p14:tracePt t="29032" x="2994025" y="2101850"/>
          <p14:tracePt t="29048" x="3030538" y="2101850"/>
          <p14:tracePt t="29064" x="3030538" y="2136775"/>
          <p14:tracePt t="29081" x="3101975" y="2173288"/>
          <p14:tracePt t="29102" x="3119438" y="2173288"/>
          <p14:tracePt t="29249" x="3119438" y="2155825"/>
          <p14:tracePt t="29256" x="3119438" y="2119313"/>
          <p14:tracePt t="29264" x="3119438" y="2101850"/>
          <p14:tracePt t="29281" x="3119438" y="2066925"/>
          <p14:tracePt t="29298" x="3082925" y="2030413"/>
          <p14:tracePt t="29315" x="3082925" y="2012950"/>
          <p14:tracePt t="29331" x="3048000" y="2012950"/>
          <p14:tracePt t="29352" x="3013075" y="1978025"/>
          <p14:tracePt t="29364" x="2994025" y="1978025"/>
          <p14:tracePt t="29398" x="2959100" y="1978025"/>
          <p14:tracePt t="29448" x="2959100" y="1941513"/>
          <p14:tracePt t="29499" x="2922588" y="1941513"/>
          <p14:tracePt t="29791" x="2941638" y="1958975"/>
          <p14:tracePt t="29800" x="2976563" y="1958975"/>
          <p14:tracePt t="29834" x="2994025" y="1995488"/>
          <p14:tracePt t="29849" x="3065463" y="2012950"/>
          <p14:tracePt t="29864" x="3136900" y="2084388"/>
          <p14:tracePt t="29881" x="3154363" y="2119313"/>
          <p14:tracePt t="29897" x="3262313" y="2173288"/>
          <p14:tracePt t="29915" x="3297238" y="2208213"/>
          <p14:tracePt t="29931" x="3351213" y="2244725"/>
          <p14:tracePt t="30074" x="3386138" y="2279650"/>
          <p14:tracePt t="30098" x="3405188" y="2297113"/>
          <p14:tracePt t="30115" x="3440113" y="2297113"/>
          <p14:tracePt t="30133" x="3475038" y="2333625"/>
          <p14:tracePt t="30148" x="3529013" y="2368550"/>
          <p14:tracePt t="30166" x="3636963" y="2422525"/>
          <p14:tracePt t="30180" x="3689350" y="2493963"/>
          <p14:tracePt t="30197" x="3760788" y="2528888"/>
          <p14:tracePt t="30214" x="3797300" y="2528888"/>
          <p14:tracePt t="30232" x="3814763" y="2528888"/>
          <p14:tracePt t="30464" x="3849688" y="2528888"/>
          <p14:tracePt t="30477" x="3849688" y="2511425"/>
          <p14:tracePt t="30485" x="3849688" y="2476500"/>
          <p14:tracePt t="30516" x="3903663" y="2422525"/>
          <p14:tracePt t="31453" x="3938588" y="2387600"/>
          <p14:tracePt t="31469" x="3975100" y="2387600"/>
          <p14:tracePt t="31499" x="4010025" y="2387600"/>
          <p14:tracePt t="31549" x="4029075" y="2351088"/>
          <p14:tracePt t="31581" x="4064000" y="2333625"/>
          <p14:tracePt t="32173" x="4046538" y="2333625"/>
          <p14:tracePt t="32407" x="4064000" y="2333625"/>
          <p14:tracePt t="32430" x="4135438" y="2351088"/>
          <p14:tracePt t="32438" x="4241800" y="2387600"/>
          <p14:tracePt t="32447" x="4367213" y="2387600"/>
          <p14:tracePt t="32464" x="4598988" y="2422525"/>
          <p14:tracePt t="32481" x="4973638" y="2457450"/>
          <p14:tracePt t="32496" x="5418138" y="2457450"/>
          <p14:tracePt t="32514" x="5738813" y="2511425"/>
          <p14:tracePt t="32531" x="5970588" y="2511425"/>
          <p14:tracePt t="32548" x="6149975" y="2547938"/>
          <p14:tracePt t="32552" x="6184900" y="2547938"/>
          <p14:tracePt t="32564" x="6221413" y="2547938"/>
          <p14:tracePt t="32582" x="6238875" y="2547938"/>
          <p14:tracePt t="33032" x="6345238" y="2528888"/>
          <p14:tracePt t="33050" x="6381750" y="2528888"/>
          <p14:tracePt t="33063" x="6434138" y="2493963"/>
          <p14:tracePt t="33083" x="6470650" y="2493963"/>
          <p14:tracePt t="33098" x="6523038" y="2493963"/>
          <p14:tracePt t="33117" x="6559550" y="2493963"/>
          <p14:tracePt t="33133" x="6630988" y="2476500"/>
          <p14:tracePt t="33299" x="6648450" y="2476500"/>
          <p14:tracePt t="33331" x="6684963" y="2476500"/>
          <p14:tracePt t="33349" x="6684963" y="2439988"/>
          <p14:tracePt t="33364" x="6719888" y="2439988"/>
          <p14:tracePt t="33383" x="6719888" y="2405063"/>
          <p14:tracePt t="33397" x="6737350" y="2405063"/>
          <p14:tracePt t="33416" x="6773863" y="2405063"/>
          <p14:tracePt t="33434" x="6773863" y="2368550"/>
          <p14:tracePt t="33468" x="6845300" y="2368550"/>
          <p14:tracePt t="33483" x="6862763" y="2351088"/>
          <p14:tracePt t="33514" x="6897688" y="2351088"/>
          <p14:tracePt t="33532" x="6951663" y="2351088"/>
          <p14:tracePt t="33548" x="7023100" y="2351088"/>
          <p14:tracePt t="33564" x="7077075" y="2351088"/>
          <p14:tracePt t="33613" x="7200900" y="2351088"/>
          <p14:tracePt t="34043" x="7058025" y="2262188"/>
          <p14:tracePt t="34050" x="7023100" y="2262188"/>
          <p14:tracePt t="34064" x="6986588" y="2262188"/>
          <p14:tracePt t="34065" x="6915150" y="2227263"/>
          <p14:tracePt t="34097" x="6862763" y="2227263"/>
          <p14:tracePt t="34115" x="6773863" y="2190750"/>
          <p14:tracePt t="34132" x="6737350" y="2190750"/>
          <p14:tracePt t="34164" x="6648450" y="2190750"/>
          <p14:tracePt t="34180" x="6613525" y="2190750"/>
          <p14:tracePt t="34197" x="6523038" y="2190750"/>
          <p14:tracePt t="34215" x="6488113" y="2190750"/>
          <p14:tracePt t="34231" x="6434138" y="2190750"/>
          <p14:tracePt t="34247" x="6399213" y="2190750"/>
          <p14:tracePt t="34365" x="6416675" y="2190750"/>
          <p14:tracePt t="34381" x="6470650" y="2208213"/>
          <p14:tracePt t="34397" x="6542088" y="2262188"/>
          <p14:tracePt t="34414" x="6594475" y="2297113"/>
          <p14:tracePt t="34430" x="6665913" y="2333625"/>
          <p14:tracePt t="34447" x="6702425" y="2333625"/>
          <p14:tracePt t="34463" x="6719888" y="2368550"/>
          <p14:tracePt t="34480" x="6754813" y="2387600"/>
          <p14:tracePt t="34503" x="6791325" y="2387600"/>
          <p14:tracePt t="34514" x="6808788" y="2387600"/>
          <p14:tracePt t="34530" x="6845300" y="2422525"/>
          <p14:tracePt t="34547" x="6880225" y="2422525"/>
          <p14:tracePt t="34845" x="6934200" y="2422525"/>
          <p14:tracePt t="34867" x="6934200" y="2405063"/>
          <p14:tracePt t="34898" x="6969125" y="2387600"/>
          <p14:tracePt t="34919" x="7005638" y="2387600"/>
          <p14:tracePt t="35497" x="6986588" y="2316163"/>
          <p14:tracePt t="35514" x="6951663" y="2279650"/>
          <p14:tracePt t="35716" x="6951663" y="2244725"/>
          <p14:tracePt t="35731" x="6951663" y="2227263"/>
          <p14:tracePt t="35781" x="6951663" y="2190750"/>
          <p14:tracePt t="35958" x="6934200" y="2190750"/>
          <p14:tracePt t="36030" x="6897688" y="2190750"/>
          <p14:tracePt t="36990" x="6862763" y="2208213"/>
          <p14:tracePt t="37006" x="6826250" y="2208213"/>
          <p14:tracePt t="37087" x="6808788" y="2208213"/>
          <p14:tracePt t="37162" x="6808788" y="2227263"/>
          <p14:tracePt t="37170" x="6773863" y="2227263"/>
          <p14:tracePt t="37234" x="6773863" y="2262188"/>
          <p14:tracePt t="37241" x="6737350" y="2262188"/>
          <p14:tracePt t="37426" x="6737350" y="2297113"/>
          <p14:tracePt t="50763" x="6969125" y="2457450"/>
          <p14:tracePt t="50781" x="7077075" y="2493963"/>
          <p14:tracePt t="50797" x="7146925" y="2565400"/>
          <p14:tracePt t="50815" x="7165975" y="2565400"/>
          <p14:tracePt t="50817" x="7165975" y="2582863"/>
          <p14:tracePt t="50831" x="7200900" y="2582863"/>
          <p14:tracePt t="50834" x="7200900" y="2617788"/>
          <p14:tracePt t="50848" x="7237413" y="2617788"/>
          <p14:tracePt t="50865" x="7237413" y="2654300"/>
          <p14:tracePt t="50885" x="7254875" y="2654300"/>
          <p14:tracePt t="50898" x="7289800" y="2689225"/>
          <p14:tracePt t="50916" x="7289800" y="2708275"/>
          <p14:tracePt t="50933" x="7289800" y="2743200"/>
          <p14:tracePt t="50948" x="7326313" y="2778125"/>
          <p14:tracePt t="50969" x="7326313" y="2797175"/>
          <p14:tracePt t="51028" x="7326313" y="2832100"/>
          <p14:tracePt t="51035" x="7326313" y="2868613"/>
          <p14:tracePt t="51049" x="7361238" y="2868613"/>
          <p14:tracePt t="51051" x="7361238" y="2886075"/>
          <p14:tracePt t="51065" x="7361238" y="2921000"/>
          <p14:tracePt t="51081" x="7361238" y="2957513"/>
          <p14:tracePt t="51083" x="7361238" y="2992438"/>
          <p14:tracePt t="51099" x="7361238" y="3009900"/>
          <p14:tracePt t="51116" x="7378700" y="3081338"/>
          <p14:tracePt t="51133" x="7415213" y="3135313"/>
          <p14:tracePt t="51148" x="7450138" y="3278188"/>
          <p14:tracePt t="51165" x="7486650" y="3419475"/>
          <p14:tracePt t="51182" x="7521575" y="3508375"/>
          <p14:tracePt t="51201" x="7539038" y="3616325"/>
          <p14:tracePt t="51215" x="7575550" y="3633788"/>
          <p14:tracePt t="51232" x="7610475" y="3668713"/>
          <p14:tracePt t="51248" x="7610475" y="3705225"/>
          <p14:tracePt t="51980" x="7558088" y="3759200"/>
          <p14:tracePt t="51998" x="7521575" y="3848100"/>
          <p14:tracePt t="52001" x="7521575" y="3865563"/>
          <p14:tracePt t="52031" x="7486650" y="3937000"/>
          <p14:tracePt t="52048" x="7486650" y="3971925"/>
          <p14:tracePt t="52051" x="7450138" y="3971925"/>
          <p14:tracePt t="52065" x="7450138" y="3989388"/>
          <p14:tracePt t="52101" x="7397750" y="4060825"/>
          <p14:tracePt t="52117" x="7326313" y="4114800"/>
          <p14:tracePt t="52134" x="7129463" y="4275138"/>
          <p14:tracePt t="52149" x="6951663" y="4346575"/>
          <p14:tracePt t="52166" x="6665913" y="4470400"/>
          <p14:tracePt t="52181" x="6416675" y="4560888"/>
          <p14:tracePt t="52200" x="6149975" y="4595813"/>
          <p14:tracePt t="52217" x="5703888" y="4630738"/>
          <p14:tracePt t="52230" x="5597525" y="4630738"/>
          <p14:tracePt t="52247" x="5400675" y="4630738"/>
          <p14:tracePt t="52265" x="5276850" y="4630738"/>
          <p14:tracePt t="52281" x="5168900" y="4613275"/>
          <p14:tracePt t="52299" x="4973638" y="4613275"/>
          <p14:tracePt t="52315" x="4937125" y="4613275"/>
          <p14:tracePt t="52366" x="4902200" y="4578350"/>
          <p14:tracePt t="52383" x="4865688" y="4560888"/>
          <p14:tracePt t="52416" x="4848225" y="4524375"/>
          <p14:tracePt t="52433" x="4848225" y="4452938"/>
          <p14:tracePt t="52450" x="4848225" y="4400550"/>
          <p14:tracePt t="52452" x="4883150" y="4329113"/>
          <p14:tracePt t="52465" x="4919663" y="4310063"/>
          <p14:tracePt t="52482" x="4973638" y="4240213"/>
          <p14:tracePt t="52499" x="5080000" y="4186238"/>
          <p14:tracePt t="52501" x="5114925" y="4186238"/>
          <p14:tracePt t="52513" x="5168900" y="4186238"/>
          <p14:tracePt t="52531" x="5311775" y="4186238"/>
          <p14:tracePt t="52533" x="5418138" y="4186238"/>
          <p14:tracePt t="52565" x="5810250" y="4470400"/>
          <p14:tracePt t="52582" x="5918200" y="4541838"/>
          <p14:tracePt t="52600" x="5953125" y="4613275"/>
          <p14:tracePt t="52616" x="5953125" y="4738688"/>
          <p14:tracePt t="52634" x="5899150" y="4933950"/>
          <p14:tracePt t="52649" x="5775325" y="5005388"/>
          <p14:tracePt t="52665" x="5400675" y="5254625"/>
          <p14:tracePt t="52681" x="5133975" y="5326063"/>
          <p14:tracePt t="52697" x="5045075" y="5326063"/>
          <p14:tracePt t="52714" x="5008563" y="5326063"/>
          <p14:tracePt t="52731" x="4902200" y="5272088"/>
          <p14:tracePt t="52748" x="4865688" y="5254625"/>
          <p14:tracePt t="52765" x="4759325" y="5076825"/>
          <p14:tracePt t="52768" x="4722813" y="4951413"/>
          <p14:tracePt t="52780" x="4722813" y="4845050"/>
          <p14:tracePt t="52799" x="4687888" y="4578350"/>
          <p14:tracePt t="52814" x="4687888" y="4560888"/>
          <p14:tracePt t="52832" x="4813300" y="4418013"/>
          <p14:tracePt t="52848" x="4865688" y="4381500"/>
          <p14:tracePt t="52866" x="4973638" y="4346575"/>
          <p14:tracePt t="52882" x="5151438" y="4346575"/>
          <p14:tracePt t="52898" x="5294313" y="4418013"/>
          <p14:tracePt t="52916" x="5383213" y="4470400"/>
          <p14:tracePt t="52933" x="5454650" y="4506913"/>
          <p14:tracePt t="52948" x="5472113" y="4578350"/>
          <p14:tracePt t="52964" x="5472113" y="4667250"/>
          <p14:tracePt t="52982" x="5418138" y="4845050"/>
          <p14:tracePt t="52997" x="5311775" y="5005388"/>
          <p14:tracePt t="53015" x="5205413" y="5111750"/>
          <p14:tracePt t="53031" x="5097463" y="5183188"/>
          <p14:tracePt t="53048" x="5062538" y="5183188"/>
          <p14:tracePt t="53051" x="5045075" y="5183188"/>
          <p14:tracePt t="53123" x="5045075" y="5165725"/>
          <p14:tracePt t="53149" x="5114925" y="5130800"/>
          <p14:tracePt t="53166" x="5168900" y="5130800"/>
          <p14:tracePt t="53180" x="5276850" y="5130800"/>
          <p14:tracePt t="53197" x="5365750" y="5183188"/>
          <p14:tracePt t="53213" x="5561013" y="5219700"/>
          <p14:tracePt t="53231" x="5649913" y="5237163"/>
          <p14:tracePt t="53247" x="5721350" y="5237163"/>
          <p14:tracePt t="53264" x="5738813" y="5237163"/>
          <p14:tracePt t="53341" x="5775325" y="5237163"/>
          <p14:tracePt t="53364" x="5810250" y="5237163"/>
          <p14:tracePt t="53382" x="5846763" y="5237163"/>
          <p14:tracePt t="53399" x="5864225" y="5165725"/>
          <p14:tracePt t="53414" x="5970588" y="5130800"/>
          <p14:tracePt t="53432" x="5970588" y="5076825"/>
          <p14:tracePt t="53547" x="5970588" y="5005388"/>
          <p14:tracePt t="53553" x="5970588" y="4987925"/>
          <p14:tracePt t="53564" x="5970588" y="4951413"/>
          <p14:tracePt t="53568" x="5970588" y="4916488"/>
          <p14:tracePt t="53583" x="5970588" y="4899025"/>
          <p14:tracePt t="53617" x="5829300" y="4702175"/>
          <p14:tracePt t="53631" x="5829300" y="4667250"/>
          <p14:tracePt t="53649" x="5792788" y="4667250"/>
          <p14:tracePt t="53673" x="5792788" y="4649788"/>
          <p14:tracePt t="53681" x="5721350" y="4649788"/>
          <p14:tracePt t="53697" x="5703888" y="4613275"/>
          <p14:tracePt t="53714" x="5668963" y="4613275"/>
          <p14:tracePt t="53731" x="5632450" y="4578350"/>
          <p14:tracePt t="53751" x="5578475" y="4541838"/>
          <p14:tracePt t="53766" x="5543550" y="4524375"/>
          <p14:tracePt t="53781" x="5507038" y="4524375"/>
          <p14:tracePt t="53801" x="5454650" y="4452938"/>
          <p14:tracePt t="53817" x="5418138" y="4435475"/>
          <p14:tracePt t="53830" x="5365750" y="4435475"/>
          <p14:tracePt t="53852" x="5294313" y="4364038"/>
          <p14:tracePt t="53864" x="5276850" y="4364038"/>
          <p14:tracePt t="53881" x="5240338" y="4364038"/>
          <p14:tracePt t="53883" x="5205413" y="4329113"/>
          <p14:tracePt t="53898" x="5168900" y="4329113"/>
          <p14:tracePt t="53915" x="5151438" y="4310063"/>
          <p14:tracePt t="53931" x="5114925" y="4275138"/>
          <p14:tracePt t="53984" x="5114925" y="4221163"/>
          <p14:tracePt t="54004" x="5114925" y="4186238"/>
          <p14:tracePt t="54015" x="5133975" y="4186238"/>
          <p14:tracePt t="54032" x="5133975" y="4149725"/>
          <p14:tracePt t="54093" x="5151438" y="4132263"/>
          <p14:tracePt t="54102" x="5151438" y="4097338"/>
          <p14:tracePt t="54113" x="5186363" y="4025900"/>
          <p14:tracePt t="54133" x="5222875" y="3989388"/>
          <p14:tracePt t="54148" x="5222875" y="3937000"/>
          <p14:tracePt t="54164" x="5257800" y="3937000"/>
          <p14:tracePt t="54181" x="5257800" y="3900488"/>
          <p14:tracePt t="54224" x="5294313" y="3829050"/>
          <p14:tracePt t="54229" x="5311775" y="3829050"/>
          <p14:tracePt t="54248" x="5346700" y="3811588"/>
          <p14:tracePt t="54266" x="5418138" y="3811588"/>
          <p14:tracePt t="54283" x="5472113" y="3811588"/>
          <p14:tracePt t="54300" x="5561013" y="3811588"/>
          <p14:tracePt t="54301" x="5632450" y="3811588"/>
          <p14:tracePt t="54313" x="5668963" y="3811588"/>
          <p14:tracePt t="54333" x="5757863" y="3811588"/>
          <p14:tracePt t="54336" x="5829300" y="3811588"/>
          <p14:tracePt t="54349" x="5846763" y="3811588"/>
          <p14:tracePt t="54350" x="5881688" y="3811588"/>
          <p14:tracePt t="54368" x="6024563" y="3811588"/>
          <p14:tracePt t="54382" x="6078538" y="3848100"/>
          <p14:tracePt t="54385" x="6149975" y="3883025"/>
          <p14:tracePt t="54399" x="6256338" y="3954463"/>
          <p14:tracePt t="54415" x="6292850" y="3989388"/>
          <p14:tracePt t="54432" x="6327775" y="3989388"/>
          <p14:tracePt t="54448" x="6327775" y="4025900"/>
          <p14:tracePt t="54600" x="6327775" y="4043363"/>
          <p14:tracePt t="54618" x="6327775" y="4114800"/>
          <p14:tracePt t="54631" x="6345238" y="4114800"/>
          <p14:tracePt t="54634" x="6345238" y="4149725"/>
          <p14:tracePt t="54650" x="6345238" y="4168775"/>
          <p14:tracePt t="54682" x="6381750" y="4203700"/>
          <p14:tracePt t="54697" x="6416675" y="4257675"/>
          <p14:tracePt t="54714" x="6470650" y="4257675"/>
          <p14:tracePt t="54730" x="6505575" y="4292600"/>
          <p14:tracePt t="54748" x="6577013" y="4364038"/>
          <p14:tracePt t="54764" x="6630988" y="4381500"/>
          <p14:tracePt t="54798" x="6702425" y="4418013"/>
          <p14:tracePt t="54813" x="6719888" y="4452938"/>
          <p14:tracePt t="54850" x="6754813" y="4489450"/>
          <p14:tracePt t="58718" x="6345238" y="4489450"/>
          <p14:tracePt t="58731" x="6221413" y="4489450"/>
          <p14:tracePt t="58747" x="6096000" y="4489450"/>
          <p14:tracePt t="58765" x="5953125" y="4489450"/>
          <p14:tracePt t="58782" x="5864225" y="4489450"/>
          <p14:tracePt t="58784" x="5829300" y="4489450"/>
          <p14:tracePt t="58816" x="5597525" y="4524375"/>
          <p14:tracePt t="58833" x="5454650" y="4560888"/>
          <p14:tracePt t="58847" x="5346700" y="4595813"/>
          <p14:tracePt t="58864" x="5168900" y="4630738"/>
          <p14:tracePt t="58882" x="5080000" y="4649788"/>
          <p14:tracePt t="58898" x="4973638" y="4649788"/>
          <p14:tracePt t="58914" x="4954588" y="4649788"/>
          <p14:tracePt t="58931" x="4883150" y="4649788"/>
          <p14:tracePt t="58948" x="4865688" y="4649788"/>
          <p14:tracePt t="58965" x="4759325" y="4684713"/>
          <p14:tracePt t="58985" x="4598988" y="4684713"/>
          <p14:tracePt t="58999" x="4527550" y="4684713"/>
          <p14:tracePt t="59017" x="4438650" y="4684713"/>
          <p14:tracePt t="59030" x="4438650" y="4721225"/>
          <p14:tracePt t="59099" x="4421188" y="4738688"/>
          <p14:tracePt t="59164" x="4384675" y="4738688"/>
          <p14:tracePt t="59172" x="4349750" y="4738688"/>
          <p14:tracePt t="59198" x="4330700" y="4738688"/>
          <p14:tracePt t="59214" x="4330700" y="4773613"/>
          <p14:tracePt t="59230" x="4295775" y="4773613"/>
          <p14:tracePt t="59248" x="4224338" y="4810125"/>
          <p14:tracePt t="59264" x="4206875" y="4810125"/>
          <p14:tracePt t="59281" x="4170363" y="4810125"/>
          <p14:tracePt t="59299" x="4064000" y="4810125"/>
          <p14:tracePt t="59301" x="4010025" y="4810125"/>
          <p14:tracePt t="59314" x="3938588" y="4810125"/>
          <p14:tracePt t="59332" x="3725863" y="4810125"/>
          <p14:tracePt t="59347" x="3636963" y="4810125"/>
          <p14:tracePt t="59365" x="3546475" y="4810125"/>
          <p14:tracePt t="59386" x="3475038" y="4791075"/>
          <p14:tracePt t="59400" x="3386138" y="4791075"/>
          <p14:tracePt t="59414" x="3314700" y="4791075"/>
          <p14:tracePt t="59431" x="3190875" y="4756150"/>
          <p14:tracePt t="59448" x="3048000" y="4721225"/>
          <p14:tracePt t="59465" x="2941638" y="4721225"/>
          <p14:tracePt t="59481" x="2887663" y="4721225"/>
          <p14:tracePt t="59498" x="2851150" y="4721225"/>
          <p14:tracePt t="59550" x="2816225" y="4721225"/>
          <p14:tracePt t="59563" x="2781300" y="4721225"/>
          <p14:tracePt t="59580" x="2690813" y="4721225"/>
          <p14:tracePt t="59597" x="2655888" y="4721225"/>
          <p14:tracePt t="59617" x="2530475" y="4684713"/>
          <p14:tracePt t="59632" x="2441575" y="4630738"/>
          <p14:tracePt t="59647" x="2335213" y="4630738"/>
          <p14:tracePt t="59664" x="2246313" y="4595813"/>
          <p14:tracePt t="59680" x="2157413" y="4560888"/>
          <p14:tracePt t="59697" x="2085975" y="4541838"/>
          <p14:tracePt t="59714" x="2032000" y="4506913"/>
          <p14:tracePt t="59730" x="1960563" y="4506913"/>
          <p14:tracePt t="59746" x="1943100" y="4506913"/>
          <p14:tracePt t="59809" x="1943100" y="4470400"/>
          <p14:tracePt t="59818" x="1906588" y="4470400"/>
          <p14:tracePt t="59848" x="1871663" y="4470400"/>
          <p14:tracePt t="59867" x="1854200" y="4470400"/>
          <p14:tracePt t="59883" x="1782763" y="4435475"/>
          <p14:tracePt t="59915" x="1728788" y="4435475"/>
          <p14:tracePt t="59931" x="1657350" y="4435475"/>
          <p14:tracePt t="59948" x="1604963" y="4435475"/>
          <p14:tracePt t="59965" x="1568450" y="4435475"/>
          <p14:tracePt t="60044" x="1533525" y="4435475"/>
          <p14:tracePt t="60085" x="1533525" y="4452938"/>
          <p14:tracePt t="60101" x="1533525" y="4489450"/>
          <p14:tracePt t="60115" x="1533525" y="4595813"/>
          <p14:tracePt t="60116" x="1533525" y="4613275"/>
          <p14:tracePt t="60133" x="1533525" y="4684713"/>
          <p14:tracePt t="60148" x="1533525" y="4738688"/>
          <p14:tracePt t="60165" x="1533525" y="4773613"/>
          <p14:tracePt t="60182" x="1550988" y="4773613"/>
          <p14:tracePt t="60247" x="1585913" y="4810125"/>
          <p14:tracePt t="60282" x="1622425" y="4810125"/>
          <p14:tracePt t="60318" x="1639888" y="4810125"/>
          <p14:tracePt t="60399" x="1674813" y="4810125"/>
          <p14:tracePt t="60415" x="1711325" y="4791075"/>
          <p14:tracePt t="60430" x="1728788" y="4756150"/>
          <p14:tracePt t="60450" x="1800225" y="4702175"/>
          <p14:tracePt t="60465" x="1889125" y="4702175"/>
          <p14:tracePt t="60482" x="1997075" y="4630738"/>
          <p14:tracePt t="60499" x="2085975" y="4595813"/>
          <p14:tracePt t="60516" x="2120900" y="4578350"/>
          <p14:tracePt t="60553" x="2157413" y="4578350"/>
          <p14:tracePt t="60612" x="2192338" y="4578350"/>
          <p14:tracePt t="60635" x="2209800" y="4578350"/>
          <p14:tracePt t="60673" x="2246313" y="4541838"/>
          <p14:tracePt t="60765" x="2281238" y="4541838"/>
          <p14:tracePt t="60781" x="2335213" y="4541838"/>
          <p14:tracePt t="60798" x="2406650" y="4560888"/>
          <p14:tracePt t="60814" x="2459038" y="4578350"/>
          <p14:tracePt t="60831" x="2584450" y="4578350"/>
          <p14:tracePt t="60852" x="2762250" y="4578350"/>
          <p14:tracePt t="60865" x="2816225" y="4578350"/>
          <p14:tracePt t="60881" x="2887663" y="4578350"/>
          <p14:tracePt t="60897" x="2959100" y="4578350"/>
          <p14:tracePt t="60916" x="3013075" y="4578350"/>
          <p14:tracePt t="60934" x="3065463" y="4578350"/>
          <p14:tracePt t="60947" x="3136900" y="4578350"/>
          <p14:tracePt t="60968" x="3225800" y="4578350"/>
          <p14:tracePt t="60981" x="3297238" y="4578350"/>
          <p14:tracePt t="60999" x="3386138" y="4578350"/>
          <p14:tracePt t="61014" x="3475038" y="4578350"/>
          <p14:tracePt t="61030" x="3511550" y="4578350"/>
          <p14:tracePt t="61046" x="3546475" y="4578350"/>
          <p14:tracePt t="61065" x="3565525" y="4578350"/>
          <p14:tracePt t="61082" x="3600450" y="4578350"/>
          <p14:tracePt t="61100" x="3671888" y="4578350"/>
          <p14:tracePt t="61115" x="3743325" y="4578350"/>
          <p14:tracePt t="61132" x="3760788" y="4578350"/>
          <p14:tracePt t="61166" x="3797300" y="4578350"/>
          <p14:tracePt t="61233" x="3832225" y="4578350"/>
          <p14:tracePt t="61264" x="3832225" y="4613275"/>
          <p14:tracePt t="61409" x="3849688" y="4613275"/>
          <p14:tracePt t="61432" x="3886200" y="4649788"/>
          <p14:tracePt t="61449" x="3975100" y="4649788"/>
          <p14:tracePt t="61467" x="4010025" y="4649788"/>
          <p14:tracePt t="61483" x="4046538" y="4649788"/>
          <p14:tracePt t="61531" x="4081463" y="4649788"/>
          <p14:tracePt t="61570" x="4098925" y="4649788"/>
          <p14:tracePt t="61586" x="4135438" y="4649788"/>
          <p14:tracePt t="61598" x="4170363" y="4649788"/>
          <p14:tracePt t="61616" x="4260850" y="4649788"/>
          <p14:tracePt t="61631" x="4313238" y="4649788"/>
          <p14:tracePt t="61647" x="4384675" y="4649788"/>
          <p14:tracePt t="61666" x="4473575" y="4649788"/>
          <p14:tracePt t="61682" x="4510088" y="4649788"/>
          <p14:tracePt t="61698" x="4527550" y="4649788"/>
          <p14:tracePt t="61699" x="4562475" y="4649788"/>
          <p14:tracePt t="61714" x="4598988" y="4649788"/>
          <p14:tracePt t="61715" x="4633913" y="4649788"/>
          <p14:tracePt t="61732" x="4687888" y="4649788"/>
          <p14:tracePt t="61749" x="4776788" y="4649788"/>
          <p14:tracePt t="61766" x="4848225" y="4649788"/>
          <p14:tracePt t="61781" x="4865688" y="4649788"/>
          <p14:tracePt t="61797" x="4902200" y="4649788"/>
          <p14:tracePt t="62352" x="5008563" y="4649788"/>
          <p14:tracePt t="62366" x="5097463" y="4649788"/>
          <p14:tracePt t="62383" x="5168900" y="4649788"/>
          <p14:tracePt t="62398" x="5222875" y="4649788"/>
          <p14:tracePt t="62418" x="5257800" y="4649788"/>
          <p14:tracePt t="62432" x="5276850" y="4649788"/>
          <p14:tracePt t="62448" x="5311775" y="4649788"/>
          <p14:tracePt t="62518" x="5346700" y="4649788"/>
          <p14:tracePt t="63220" x="5114925" y="4613275"/>
          <p14:tracePt t="63227" x="5097463" y="4613275"/>
          <p14:tracePt t="63247" x="4991100" y="4613275"/>
          <p14:tracePt t="63264" x="4937125" y="4613275"/>
          <p14:tracePt t="63280" x="4848225" y="4613275"/>
          <p14:tracePt t="63298" x="4741863" y="4613275"/>
          <p14:tracePt t="63313" x="4652963" y="4613275"/>
          <p14:tracePt t="63330" x="4616450" y="4613275"/>
          <p14:tracePt t="63347" x="4562475" y="4613275"/>
          <p14:tracePt t="63364" x="4527550" y="4613275"/>
          <p14:tracePt t="63366" x="4491038" y="4613275"/>
          <p14:tracePt t="63380" x="4473575" y="4613275"/>
          <p14:tracePt t="63382" x="4438650" y="4613275"/>
          <p14:tracePt t="63398" x="4402138" y="4613275"/>
          <p14:tracePt t="63414" x="4349750" y="4613275"/>
          <p14:tracePt t="63431" x="4313238" y="4613275"/>
          <p14:tracePt t="63449" x="4278313" y="4613275"/>
          <p14:tracePt t="63465" x="4260850" y="4613275"/>
          <p14:tracePt t="63481" x="4224338" y="4613275"/>
          <p14:tracePt t="63498" x="4170363" y="4613275"/>
          <p14:tracePt t="63515" x="4064000" y="4630738"/>
          <p14:tracePt t="63531" x="4010025" y="4630738"/>
          <p14:tracePt t="63548" x="3903663" y="4667250"/>
          <p14:tracePt t="63551" x="3814763" y="4667250"/>
          <p14:tracePt t="63564" x="3778250" y="4667250"/>
          <p14:tracePt t="63582" x="3689350" y="4667250"/>
          <p14:tracePt t="63599" x="3654425" y="4667250"/>
          <p14:tracePt t="63603" x="3617913" y="4667250"/>
          <p14:tracePt t="63617" x="3600450" y="4667250"/>
          <p14:tracePt t="63648" x="3565525" y="4667250"/>
          <p14:tracePt t="63779" x="3529013" y="4667250"/>
          <p14:tracePt t="63795" x="3494088" y="4667250"/>
          <p14:tracePt t="63834" x="3475038" y="4667250"/>
          <p14:tracePt t="63837" x="3440113" y="4667250"/>
          <p14:tracePt t="63853" x="3405188" y="4667250"/>
          <p14:tracePt t="63866" x="3386138" y="4667250"/>
          <p14:tracePt t="63883" x="3279775" y="4667250"/>
          <p14:tracePt t="63899" x="3190875" y="4667250"/>
          <p14:tracePt t="63917" x="3101975" y="4649788"/>
          <p14:tracePt t="63931" x="3030538" y="4649788"/>
          <p14:tracePt t="63949" x="2976563" y="4649788"/>
          <p14:tracePt t="63965" x="2870200" y="4649788"/>
          <p14:tracePt t="63981" x="2781300" y="4613275"/>
          <p14:tracePt t="63998" x="2690813" y="4613275"/>
          <p14:tracePt t="64016" x="2620963" y="4613275"/>
          <p14:tracePt t="64032" x="2601913" y="4595813"/>
          <p14:tracePt t="64048" x="2495550" y="4595813"/>
          <p14:tracePt t="64065" x="2406650" y="4560888"/>
          <p14:tracePt t="64100" x="2246313" y="4524375"/>
          <p14:tracePt t="64100" x="2192338" y="4524375"/>
          <p14:tracePt t="64117" x="2157413" y="4506913"/>
          <p14:tracePt t="64134" x="2085975" y="4506913"/>
          <p14:tracePt t="64150" x="1960563" y="4470400"/>
          <p14:tracePt t="64166" x="1889125" y="4435475"/>
          <p14:tracePt t="64182" x="1835150" y="4435475"/>
          <p14:tracePt t="64215" x="1800225" y="4400550"/>
          <p14:tracePt t="64231" x="1746250" y="4400550"/>
          <p14:tracePt t="64248" x="1693863" y="4381500"/>
          <p14:tracePt t="64265" x="1657350" y="4346575"/>
          <p14:tracePt t="64281" x="1585913" y="4310063"/>
          <p14:tracePt t="64298" x="1533525" y="4310063"/>
          <p14:tracePt t="64315" x="1497013" y="4275138"/>
          <p14:tracePt t="64332" x="1443038" y="4275138"/>
          <p14:tracePt t="64496" x="1462088" y="4275138"/>
          <p14:tracePt t="64505" x="1479550" y="4292600"/>
          <p14:tracePt t="64514" x="1479550" y="4329113"/>
          <p14:tracePt t="64531" x="1585913" y="4329113"/>
          <p14:tracePt t="64547" x="1604963" y="4381500"/>
          <p14:tracePt t="64564" x="1674813" y="4418013"/>
          <p14:tracePt t="64582" x="1693863" y="4452938"/>
          <p14:tracePt t="64598" x="1728788" y="4452938"/>
          <p14:tracePt t="64617" x="1728788" y="4470400"/>
          <p14:tracePt t="64634" x="1765300" y="4506913"/>
          <p14:tracePt t="64765" x="1800225" y="4506913"/>
          <p14:tracePt t="64773" x="1817688" y="4489450"/>
          <p14:tracePt t="64780" x="1817688" y="4470400"/>
          <p14:tracePt t="64798" x="1854200" y="4435475"/>
          <p14:tracePt t="64893" x="1854200" y="4400550"/>
          <p14:tracePt t="64900" x="1854200" y="4381500"/>
          <p14:tracePt t="64959" x="1854200" y="4346575"/>
          <p14:tracePt t="65006" x="1835150" y="4310063"/>
          <p14:tracePt t="65015" x="1835150" y="4275138"/>
          <p14:tracePt t="65047" x="1817688" y="4275138"/>
          <p14:tracePt t="65081" x="1817688" y="4257675"/>
          <p14:tracePt t="65126" x="1817688" y="4221163"/>
          <p14:tracePt t="65151" x="1817688" y="4186238"/>
          <p14:tracePt t="65223" x="1854200" y="4186238"/>
          <p14:tracePt t="65248" x="1889125" y="4186238"/>
          <p14:tracePt t="65264" x="1906588" y="4186238"/>
          <p14:tracePt t="65281" x="1943100" y="4186238"/>
          <p14:tracePt t="65299" x="1978025" y="4186238"/>
          <p14:tracePt t="65315" x="2014538" y="4203700"/>
          <p14:tracePt t="65340" x="2032000" y="4203700"/>
          <p14:tracePt t="65513" x="2066925" y="4203700"/>
          <p14:tracePt t="65521" x="2103438" y="4203700"/>
          <p14:tracePt t="65875" x="2120900" y="4203700"/>
          <p14:tracePt t="65900" x="2157413" y="4203700"/>
          <p14:tracePt t="65949" x="2192338" y="4203700"/>
          <p14:tracePt t="66110" x="2192338" y="4240213"/>
          <p14:tracePt t="66183" x="2209800" y="4240213"/>
          <p14:tracePt t="66501" x="2209800" y="4257675"/>
          <p14:tracePt t="66533" x="2246313" y="4257675"/>
          <p14:tracePt t="66557" x="2281238" y="4257675"/>
          <p14:tracePt t="66581" x="2317750" y="4257675"/>
          <p14:tracePt t="66605" x="2335213" y="4257675"/>
          <p14:tracePt t="66824" x="2370138" y="4257675"/>
          <p14:tracePt t="66841" x="2406650" y="4257675"/>
          <p14:tracePt t="66848" x="2424113" y="4257675"/>
          <p14:tracePt t="66871" x="2459038" y="4257675"/>
          <p14:tracePt t="66913" x="2495550" y="4221163"/>
          <p14:tracePt t="66929" x="2530475" y="4221163"/>
          <p14:tracePt t="66944" x="2549525" y="4221163"/>
          <p14:tracePt t="66968" x="2584450" y="4221163"/>
          <p14:tracePt t="66985" x="2620963" y="4221163"/>
          <p14:tracePt t="66998" x="2638425" y="4221163"/>
          <p14:tracePt t="67018" x="2673350" y="4221163"/>
          <p14:tracePt t="67033" x="2709863" y="4221163"/>
          <p14:tracePt t="67067" x="2727325" y="4221163"/>
          <p14:tracePt t="67098" x="2762250" y="4221163"/>
          <p14:tracePt t="67116" x="2798763" y="4186238"/>
          <p14:tracePt t="67131" x="2833688" y="4186238"/>
          <p14:tracePt t="67167" x="2851150" y="4186238"/>
          <p14:tracePt t="67180" x="2887663" y="4186238"/>
          <p14:tracePt t="67197" x="2922588" y="4186238"/>
          <p14:tracePt t="67215" x="2941638" y="4186238"/>
          <p14:tracePt t="67248" x="2976563" y="4186238"/>
          <p14:tracePt t="67265" x="3013075" y="4186238"/>
          <p14:tracePt t="67281" x="3048000" y="4186238"/>
          <p14:tracePt t="67313" x="3065463" y="4186238"/>
          <p14:tracePt t="67350" x="3101975" y="4186238"/>
          <p14:tracePt t="67472" x="3136900" y="4186238"/>
          <p14:tracePt t="67601" x="3154363" y="4186238"/>
          <p14:tracePt t="67736" x="3154363" y="4203700"/>
          <p14:tracePt t="67768" x="3190875" y="4203700"/>
          <p14:tracePt t="67792" x="3225800" y="4203700"/>
          <p14:tracePt t="67808" x="3244850" y="4203700"/>
          <p14:tracePt t="67833" x="3314700" y="4203700"/>
          <p14:tracePt t="67850" x="3351213" y="4203700"/>
          <p14:tracePt t="67869" x="3440113" y="4203700"/>
          <p14:tracePt t="67882" x="3582988" y="4203700"/>
          <p14:tracePt t="67900" x="3671888" y="4203700"/>
          <p14:tracePt t="67914" x="3778250" y="4203700"/>
          <p14:tracePt t="67931" x="3867150" y="4203700"/>
          <p14:tracePt t="67947" x="3957638" y="4203700"/>
          <p14:tracePt t="67963" x="3992563" y="4203700"/>
          <p14:tracePt t="67981" x="4029075" y="4203700"/>
          <p14:tracePt t="67997" x="4046538" y="4240213"/>
          <p14:tracePt t="68014" x="4081463" y="4240213"/>
          <p14:tracePt t="68031" x="4117975" y="4240213"/>
          <p14:tracePt t="68048" x="4135438" y="4240213"/>
          <p14:tracePt t="68064" x="4206875" y="4240213"/>
          <p14:tracePt t="68081" x="4295775" y="4240213"/>
          <p14:tracePt t="68101" x="4402138" y="4275138"/>
          <p14:tracePt t="68116" x="4456113" y="4275138"/>
          <p14:tracePt t="68133" x="4491038" y="4275138"/>
          <p14:tracePt t="68149" x="4562475" y="4275138"/>
          <p14:tracePt t="68165" x="4581525" y="4275138"/>
          <p14:tracePt t="68398" x="4545013" y="4275138"/>
          <p14:tracePt t="68417" x="4510088" y="4275138"/>
          <p14:tracePt t="68430" x="4473575" y="4275138"/>
          <p14:tracePt t="68448" x="4456113" y="4275138"/>
          <p14:tracePt t="68465" x="4384675" y="4275138"/>
          <p14:tracePt t="68481" x="4330700" y="4275138"/>
          <p14:tracePt t="68498" x="4260850" y="4257675"/>
          <p14:tracePt t="68515" x="4206875" y="4257675"/>
          <p14:tracePt t="68531" x="4170363" y="4257675"/>
          <p14:tracePt t="68547" x="4135438" y="4257675"/>
          <p14:tracePt t="68564" x="4046538" y="4257675"/>
          <p14:tracePt t="68581" x="3992563" y="4275138"/>
          <p14:tracePt t="68598" x="3921125" y="4292600"/>
          <p14:tracePt t="68618" x="3832225" y="4329113"/>
          <p14:tracePt t="68631" x="3725863" y="4364038"/>
          <p14:tracePt t="68650" x="3671888" y="4364038"/>
          <p14:tracePt t="68667" x="3600450" y="4364038"/>
          <p14:tracePt t="68681" x="3582988" y="4364038"/>
          <p14:tracePt t="68698" x="3386138" y="4400550"/>
          <p14:tracePt t="68714" x="3208338" y="4435475"/>
          <p14:tracePt t="68731" x="2922588" y="4470400"/>
          <p14:tracePt t="68747" x="2709863" y="4470400"/>
          <p14:tracePt t="68764" x="2335213" y="4470400"/>
          <p14:tracePt t="68781" x="2103438" y="4470400"/>
          <p14:tracePt t="68799" x="1925638" y="4470400"/>
          <p14:tracePt t="68815" x="1728788" y="4470400"/>
          <p14:tracePt t="68819" x="1674813" y="4470400"/>
          <p14:tracePt t="68853" x="1462088" y="4452938"/>
          <p14:tracePt t="68866" x="1336675" y="4452938"/>
          <p14:tracePt t="68882" x="1230313" y="4452938"/>
          <p14:tracePt t="68899" x="1122363" y="4452938"/>
          <p14:tracePt t="68915" x="1069975" y="4452938"/>
          <p14:tracePt t="68930" x="962025" y="4435475"/>
          <p14:tracePt t="68948" x="873125" y="4435475"/>
          <p14:tracePt t="68965" x="838200" y="4435475"/>
          <p14:tracePt t="69065" x="855663" y="4435475"/>
          <p14:tracePt t="69074" x="873125" y="4435475"/>
          <p14:tracePt t="69082" x="909638" y="4400550"/>
          <p14:tracePt t="69100" x="981075" y="4400550"/>
          <p14:tracePt t="69118" x="1069975" y="4418013"/>
          <p14:tracePt t="69131" x="1176338" y="4470400"/>
          <p14:tracePt t="69149" x="1265238" y="4506913"/>
          <p14:tracePt t="69165" x="1301750" y="4541838"/>
          <p14:tracePt t="69182" x="1425575" y="4578350"/>
          <p14:tracePt t="69198" x="1497013" y="4578350"/>
          <p14:tracePt t="69215" x="1568450" y="4578350"/>
          <p14:tracePt t="69232" x="1622425" y="4578350"/>
          <p14:tracePt t="69274" x="1657350" y="4578350"/>
          <p14:tracePt t="69281" x="1693863" y="4578350"/>
          <p14:tracePt t="69299" x="1711325" y="4541838"/>
          <p14:tracePt t="69314" x="1782763" y="4541838"/>
          <p14:tracePt t="69334" x="1782763" y="4506913"/>
          <p14:tracePt t="69355" x="1782763" y="4470400"/>
          <p14:tracePt t="69358" x="1800225" y="4470400"/>
          <p14:tracePt t="69419" x="1835150" y="4470400"/>
          <p14:tracePt t="69459" x="1835150" y="4435475"/>
          <p14:tracePt t="69519" x="1871663" y="4435475"/>
          <p14:tracePt t="69532" x="1871663" y="4418013"/>
          <p14:tracePt t="69550" x="1889125" y="4381500"/>
          <p14:tracePt t="69638" x="1925638" y="4346575"/>
          <p14:tracePt t="69643" x="1925638" y="4329113"/>
          <p14:tracePt t="70368" x="1960563" y="4292600"/>
          <p14:tracePt t="70434" x="1997075" y="4292600"/>
          <p14:tracePt t="70441" x="2014538" y="4292600"/>
          <p14:tracePt t="70449" x="2049463" y="4292600"/>
          <p14:tracePt t="70466" x="2085975" y="4292600"/>
          <p14:tracePt t="70481" x="2103438" y="4292600"/>
          <p14:tracePt t="70498" x="2174875" y="4292600"/>
          <p14:tracePt t="70517" x="2209800" y="4292600"/>
          <p14:tracePt t="70532" x="2228850" y="4292600"/>
          <p14:tracePt t="70547" x="2263775" y="4310063"/>
          <p14:tracePt t="70597" x="2298700" y="4310063"/>
          <p14:tracePt t="70870" x="2246313" y="4329113"/>
          <p14:tracePt t="70881" x="2209800" y="4329113"/>
          <p14:tracePt t="70899" x="2192338" y="4329113"/>
          <p14:tracePt t="70915" x="2120900" y="4329113"/>
          <p14:tracePt t="70931" x="2103438" y="4329113"/>
          <p14:tracePt t="70948" x="2066925" y="4364038"/>
          <p14:tracePt t="70965" x="1997075" y="4400550"/>
          <p14:tracePt t="70982" x="1978025" y="4400550"/>
          <p14:tracePt t="71001" x="1943100" y="4400550"/>
          <p14:tracePt t="71003" x="1906588" y="4435475"/>
          <p14:tracePt t="71014" x="1889125" y="4435475"/>
          <p14:tracePt t="71016" x="1854200" y="4435475"/>
          <p14:tracePt t="71034" x="1782763" y="4435475"/>
          <p14:tracePt t="71048" x="1765300" y="4452938"/>
          <p14:tracePt t="71066" x="1728788" y="4452938"/>
          <p14:tracePt t="71081" x="1693863" y="4452938"/>
          <p14:tracePt t="71100" x="1657350" y="4452938"/>
          <p14:tracePt t="71115" x="1639888" y="4452938"/>
          <p14:tracePt t="71269" x="1639888" y="4489450"/>
          <p14:tracePt t="71436" x="1674813" y="4524375"/>
          <p14:tracePt t="71470" x="1711325" y="4524375"/>
          <p14:tracePt t="71483" x="1711325" y="4541838"/>
          <p14:tracePt t="71500" x="1746250" y="4578350"/>
          <p14:tracePt t="71516" x="1765300" y="4578350"/>
          <p14:tracePt t="71531" x="1800225" y="4613275"/>
          <p14:tracePt t="71549" x="1835150" y="4613275"/>
          <p14:tracePt t="71565" x="1854200" y="4649788"/>
          <p14:tracePt t="71597" x="1925638" y="4667250"/>
          <p14:tracePt t="71617" x="1960563" y="4702175"/>
          <p14:tracePt t="71633" x="1978025" y="4702175"/>
          <p14:tracePt t="71896" x="2014538" y="4702175"/>
          <p14:tracePt t="71914" x="2049463" y="4702175"/>
          <p14:tracePt t="71951" x="2049463" y="4684713"/>
          <p14:tracePt t="71968" x="2032000" y="4684713"/>
          <p14:tracePt t="71982" x="2032000" y="4667250"/>
          <p14:tracePt t="71984" x="1997075" y="4667250"/>
          <p14:tracePt t="71998" x="1978025" y="4630738"/>
          <p14:tracePt t="72016" x="1943100" y="4595813"/>
          <p14:tracePt t="72049" x="1906588" y="4560888"/>
          <p14:tracePt t="72065" x="1871663" y="4541838"/>
          <p14:tracePt t="72081" x="1817688" y="4541838"/>
          <p14:tracePt t="72243" x="1835150" y="4541838"/>
          <p14:tracePt t="72251" x="1854200" y="4541838"/>
          <p14:tracePt t="72267" x="1889125" y="4541838"/>
          <p14:tracePt t="72283" x="1925638" y="4541838"/>
          <p14:tracePt t="72315" x="2014538" y="4541838"/>
          <p14:tracePt t="72356" x="2014538" y="4578350"/>
          <p14:tracePt t="72385" x="2049463" y="4578350"/>
          <p14:tracePt t="72412" x="2066925" y="4578350"/>
          <p14:tracePt t="72448" x="2103438" y="4578350"/>
          <p14:tracePt t="72463" x="2138363" y="4578350"/>
          <p14:tracePt t="72482" x="2228850" y="4613275"/>
          <p14:tracePt t="72497" x="2370138" y="4613275"/>
          <p14:tracePt t="72514" x="2513013" y="4613275"/>
          <p14:tracePt t="72530" x="2601913" y="4613275"/>
          <p14:tracePt t="72548" x="2673350" y="4613275"/>
          <p14:tracePt t="72565" x="2798763" y="4613275"/>
          <p14:tracePt t="72580" x="2887663" y="4649788"/>
          <p14:tracePt t="72597" x="2976563" y="4649788"/>
          <p14:tracePt t="72614" x="3048000" y="4667250"/>
          <p14:tracePt t="72634" x="3101975" y="4667250"/>
          <p14:tracePt t="72647" x="3136900" y="4667250"/>
          <p14:tracePt t="72666" x="3173413" y="4667250"/>
          <p14:tracePt t="72683" x="3190875" y="4667250"/>
          <p14:tracePt t="72698" x="3225800" y="4667250"/>
          <p14:tracePt t="72715" x="3262313" y="4667250"/>
          <p14:tracePt t="72732" x="3297238" y="4667250"/>
          <p14:tracePt t="72748" x="3351213" y="4667250"/>
          <p14:tracePt t="72782" x="3386138" y="4667250"/>
          <p14:tracePt t="72798" x="3405188" y="4667250"/>
          <p14:tracePt t="72815" x="3440113" y="4667250"/>
          <p14:tracePt t="72817" x="3475038" y="4667250"/>
          <p14:tracePt t="72830" x="3494088" y="4667250"/>
          <p14:tracePt t="72850" x="3600450" y="4667250"/>
          <p14:tracePt t="72946" x="3636963" y="4667250"/>
          <p14:tracePt t="72967" x="3689350" y="4667250"/>
          <p14:tracePt t="72969" x="3760788" y="4667250"/>
          <p14:tracePt t="72980" x="3867150" y="4667250"/>
          <p14:tracePt t="72998" x="4367213" y="4667250"/>
          <p14:tracePt t="73014" x="5383213" y="4630738"/>
          <p14:tracePt t="73031" x="6505575" y="4630738"/>
          <p14:tracePt t="73046" x="8502650" y="4630738"/>
          <p14:tracePt t="73064" x="9590088" y="4524375"/>
          <p14:tracePt t="73065" x="10231438" y="4524375"/>
          <p14:tracePt t="73080" x="10944225" y="4470400"/>
          <p14:tracePt t="73830" x="11158538" y="5468938"/>
          <p14:tracePt t="73849" x="9928225" y="5575300"/>
          <p14:tracePt t="73864" x="9340850" y="5629275"/>
          <p14:tracePt t="73884" x="8751888" y="5681663"/>
          <p14:tracePt t="73899" x="8162925" y="5681663"/>
          <p14:tracePt t="73916" x="7664450" y="5681663"/>
          <p14:tracePt t="73933" x="7146925" y="5681663"/>
          <p14:tracePt t="73949" x="6488113" y="5735638"/>
          <p14:tracePt t="73965" x="5703888" y="5735638"/>
          <p14:tracePt t="73982" x="5186363" y="5735638"/>
          <p14:tracePt t="73999" x="4813300" y="5735638"/>
          <p14:tracePt t="74014" x="4633913" y="5735638"/>
          <p14:tracePt t="74031" x="4402138" y="5735638"/>
          <p14:tracePt t="74047" x="4224338" y="5735638"/>
          <p14:tracePt t="74064" x="3992563" y="5772150"/>
          <p14:tracePt t="74081" x="3849688" y="5807075"/>
          <p14:tracePt t="74098" x="3529013" y="5895975"/>
          <p14:tracePt t="74101" x="3279775" y="5984875"/>
          <p14:tracePt t="74117" x="2744788" y="6127750"/>
          <p14:tracePt t="74133" x="2549525" y="6199188"/>
          <p14:tracePt t="74147" x="2513013" y="6234113"/>
          <p14:tracePt t="74148" x="2478088" y="6234113"/>
          <p14:tracePt t="74167" x="2459038" y="6270625"/>
          <p14:tracePt t="74183" x="2352675" y="6323013"/>
          <p14:tracePt t="74200" x="2174875" y="6411913"/>
          <p14:tracePt t="74215" x="1978025" y="6519863"/>
          <p14:tracePt t="74231" x="1871663" y="6591300"/>
          <p14:tracePt t="74248" x="1765300" y="6626225"/>
          <p14:tracePt t="74265" x="1585913" y="6662738"/>
          <p14:tracePt t="74281" x="1319213" y="6751638"/>
          <p14:tracePt t="74298" x="1087438" y="6786563"/>
          <p14:tracePt t="74315" x="981075" y="6804025"/>
          <p14:tracePt t="74330" x="890588" y="6804025"/>
          <p14:tracePt t="74365" x="392113" y="6804025"/>
          <p14:tracePt t="74367" x="177800" y="6804025"/>
          <p14:tracePt t="74381" x="71438" y="68040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SVM + Bag of words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ço Reservado para Imagem 5" descr="Computador ligado sobre uma mesa&#10;&#10;Descrição gerada automaticamente com confiança média">
            <a:extLst>
              <a:ext uri="{FF2B5EF4-FFF2-40B4-BE49-F238E27FC236}">
                <a16:creationId xmlns:a16="http://schemas.microsoft.com/office/drawing/2014/main" id="{BAC36FDD-4A8D-555F-BABC-F8D21C92F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2148" r="2148"/>
          <a:stretch>
            <a:fillRect/>
          </a:stretch>
        </p:blipFill>
        <p:spPr/>
      </p:pic>
      <p:pic>
        <p:nvPicPr>
          <p:cNvPr id="8" name="Vídeo 7">
            <a:hlinkClick r:id="" action="ppaction://media"/>
            <a:extLst>
              <a:ext uri="{FF2B5EF4-FFF2-40B4-BE49-F238E27FC236}">
                <a16:creationId xmlns:a16="http://schemas.microsoft.com/office/drawing/2014/main" id="{D7724CCD-AD10-6E2D-CED0-52010D44F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4"/>
    </mc:Choice>
    <mc:Fallback>
      <p:transition spd="slow" advTm="7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dirty="0"/>
              <a:t>ANÁLISE DOS 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700" dirty="0"/>
              <a:t>Desempenho Geral:</a:t>
            </a:r>
          </a:p>
          <a:p>
            <a:pPr lvl="1">
              <a:lnSpc>
                <a:spcPct val="90000"/>
              </a:lnSpc>
            </a:pPr>
            <a:r>
              <a:rPr lang="pt-BR" sz="1700" dirty="0"/>
              <a:t>A acurácia geral é </a:t>
            </a:r>
            <a:r>
              <a:rPr lang="pt-BR" sz="1700" b="1" dirty="0"/>
              <a:t>81%</a:t>
            </a:r>
            <a:r>
              <a:rPr lang="pt-BR" sz="1700" dirty="0"/>
              <a:t>, o que indica que o modelo é razoavelmente bom em prever a classe correta. </a:t>
            </a:r>
          </a:p>
          <a:p>
            <a:pPr lvl="1">
              <a:lnSpc>
                <a:spcPct val="90000"/>
              </a:lnSpc>
            </a:pPr>
            <a:r>
              <a:rPr lang="pt-BR" sz="1700" dirty="0"/>
              <a:t>O F1-score </a:t>
            </a:r>
            <a:r>
              <a:rPr lang="pt-BR" sz="1700" u="sng" dirty="0"/>
              <a:t>ponderado</a:t>
            </a:r>
            <a:r>
              <a:rPr lang="pt-BR" sz="1700" dirty="0"/>
              <a:t> é </a:t>
            </a:r>
            <a:r>
              <a:rPr lang="pt-BR" sz="1700" b="1" dirty="0"/>
              <a:t>0.79</a:t>
            </a:r>
            <a:r>
              <a:rPr lang="pt-BR" sz="1700" dirty="0"/>
              <a:t>, </a:t>
            </a:r>
            <a:r>
              <a:rPr lang="pt-BR" sz="1700" u="sng" dirty="0"/>
              <a:t>próximo à acurácia</a:t>
            </a:r>
            <a:r>
              <a:rPr lang="pt-BR" sz="1700" dirty="0"/>
              <a:t>, sugerindo que o modelo está equilibrado para a maioria das classes dominantes. Já o sem ponderação é </a:t>
            </a:r>
            <a:r>
              <a:rPr lang="pt-BR" sz="1700" b="1" dirty="0"/>
              <a:t>0.34</a:t>
            </a:r>
            <a:r>
              <a:rPr lang="pt-BR" sz="1700" dirty="0"/>
              <a:t>, o que indica que o modelo falha em prever classes minoritárias.</a:t>
            </a:r>
            <a:endParaRPr lang="en-US" sz="17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36FBFA-B995-2490-DBA9-2A3E74C7FF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43" t="25810" b="9304"/>
          <a:stretch/>
        </p:blipFill>
        <p:spPr>
          <a:xfrm>
            <a:off x="7887107" y="3666117"/>
            <a:ext cx="3943627" cy="2030232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6" name="Vídeo 15">
            <a:hlinkClick r:id="" action="ppaction://media"/>
            <a:extLst>
              <a:ext uri="{FF2B5EF4-FFF2-40B4-BE49-F238E27FC236}">
                <a16:creationId xmlns:a16="http://schemas.microsoft.com/office/drawing/2014/main" id="{0B40502C-288E-7A5B-28BF-F7707D630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80"/>
    </mc:Choice>
    <mc:Fallback>
      <p:transition spd="slow" advTm="69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50" x="357188" y="5807075"/>
          <p14:tracePt t="2162" x="481013" y="5772150"/>
          <p14:tracePt t="2176" x="517525" y="5772150"/>
          <p14:tracePt t="2407" x="623888" y="5700713"/>
          <p14:tracePt t="2415" x="658813" y="5629275"/>
          <p14:tracePt t="2428" x="730250" y="5557838"/>
          <p14:tracePt t="2430" x="766763" y="5521325"/>
          <p14:tracePt t="2443" x="819150" y="5486400"/>
          <p14:tracePt t="2461" x="927100" y="5380038"/>
          <p14:tracePt t="2462" x="962025" y="5380038"/>
          <p14:tracePt t="2477" x="998538" y="5343525"/>
          <p14:tracePt t="2479" x="1033463" y="5343525"/>
          <p14:tracePt t="2494" x="1050925" y="5343525"/>
          <p14:tracePt t="2519" x="1087438" y="5343525"/>
          <p14:tracePt t="2547" x="1141413" y="5343525"/>
          <p14:tracePt t="2563" x="1247775" y="5343525"/>
          <p14:tracePt t="2577" x="1301750" y="5343525"/>
          <p14:tracePt t="2595" x="1373188" y="5343525"/>
          <p14:tracePt t="2610" x="1390650" y="5343525"/>
          <p14:tracePt t="2627" x="1425575" y="5343525"/>
          <p14:tracePt t="2643" x="1479550" y="5343525"/>
          <p14:tracePt t="2661" x="1657350" y="5308600"/>
          <p14:tracePt t="2677" x="1854200" y="5272088"/>
          <p14:tracePt t="2694" x="1997075" y="5237163"/>
          <p14:tracePt t="2710" x="2066925" y="5200650"/>
          <p14:tracePt t="2727" x="2157413" y="5165725"/>
          <p14:tracePt t="2744" x="2192338" y="5165725"/>
          <p14:tracePt t="2760" x="2192338" y="5148263"/>
          <p14:tracePt t="2781" x="2246313" y="5111750"/>
          <p14:tracePt t="2796" x="2281238" y="5040313"/>
          <p14:tracePt t="2812" x="2352675" y="4970463"/>
          <p14:tracePt t="2826" x="2441575" y="4879975"/>
          <p14:tracePt t="2844" x="2566988" y="4721225"/>
          <p14:tracePt t="2861" x="2709863" y="4613275"/>
          <p14:tracePt t="2878" x="2798763" y="4506913"/>
          <p14:tracePt t="2893" x="2816225" y="4506913"/>
          <p14:tracePt t="2943" x="2887663" y="4452938"/>
          <p14:tracePt t="2960" x="2941638" y="4381500"/>
          <p14:tracePt t="2978" x="2976563" y="4346575"/>
          <p14:tracePt t="3030" x="3013075" y="4329113"/>
          <p14:tracePt t="3044" x="3065463" y="4292600"/>
          <p14:tracePt t="3065" x="3136900" y="4221163"/>
          <p14:tracePt t="3078" x="3173413" y="4203700"/>
          <p14:tracePt t="3133" x="3190875" y="4168775"/>
          <p14:tracePt t="3157" x="3190875" y="4132263"/>
          <p14:tracePt t="3165" x="3225800" y="4132263"/>
          <p14:tracePt t="3193" x="3262313" y="4097338"/>
          <p14:tracePt t="3210" x="3279775" y="4079875"/>
          <p14:tracePt t="3226" x="3314700" y="3971925"/>
          <p14:tracePt t="3243" x="3351213" y="3883025"/>
          <p14:tracePt t="3260" x="3386138" y="3811588"/>
          <p14:tracePt t="3277" x="3422650" y="3811588"/>
          <p14:tracePt t="3327" x="3475038" y="3759200"/>
          <p14:tracePt t="3346" x="3511550" y="3722688"/>
          <p14:tracePt t="3363" x="3529013" y="3687763"/>
          <p14:tracePt t="3379" x="3529013" y="3668713"/>
          <p14:tracePt t="3395" x="3565525" y="3668713"/>
          <p14:tracePt t="3411" x="3600450" y="3633788"/>
          <p14:tracePt t="3428" x="3600450" y="3598863"/>
          <p14:tracePt t="3446" x="3654425" y="3598863"/>
          <p14:tracePt t="3505" x="3654425" y="3562350"/>
          <p14:tracePt t="3531" x="3689350" y="3544888"/>
          <p14:tracePt t="3544" x="3689350" y="3508375"/>
          <p14:tracePt t="3602" x="3689350" y="3473450"/>
          <p14:tracePt t="3618" x="3689350" y="3455988"/>
          <p14:tracePt t="3628" x="3725863" y="3455988"/>
          <p14:tracePt t="3644" x="3725863" y="3419475"/>
          <p14:tracePt t="3677" x="3725863" y="3384550"/>
          <p14:tracePt t="3724" x="3725863" y="3367088"/>
          <p14:tracePt t="3731" x="3706813" y="3367088"/>
          <p14:tracePt t="3747" x="3671888" y="3367088"/>
          <p14:tracePt t="3778" x="3617913" y="3330575"/>
          <p14:tracePt t="3795" x="3529013" y="3330575"/>
          <p14:tracePt t="3814" x="3494088" y="3330575"/>
          <p14:tracePt t="3831" x="3440113" y="3295650"/>
          <p14:tracePt t="3845" x="3405188" y="3295650"/>
          <p14:tracePt t="3863" x="3368675" y="3295650"/>
          <p14:tracePt t="3878" x="3333750" y="3259138"/>
          <p14:tracePt t="4063" x="3314700" y="3278188"/>
          <p14:tracePt t="4070" x="3314700" y="3313113"/>
          <p14:tracePt t="4094" x="3314700" y="3367088"/>
          <p14:tracePt t="4111" x="3314700" y="3402013"/>
          <p14:tracePt t="4128" x="3314700" y="3455988"/>
          <p14:tracePt t="4144" x="3314700" y="3490913"/>
          <p14:tracePt t="4162" x="3314700" y="3527425"/>
          <p14:tracePt t="4179" x="3314700" y="3544888"/>
          <p14:tracePt t="4194" x="3314700" y="3579813"/>
          <p14:tracePt t="4211" x="3314700" y="3651250"/>
          <p14:tracePt t="4228" x="3314700" y="3668713"/>
          <p14:tracePt t="4244" x="3351213" y="3705225"/>
          <p14:tracePt t="4260" x="3351213" y="3740150"/>
          <p14:tracePt t="4277" x="3386138" y="3759200"/>
          <p14:tracePt t="4296" x="3386138" y="3794125"/>
          <p14:tracePt t="4345" x="3422650" y="3829050"/>
          <p14:tracePt t="4362" x="3475038" y="3829050"/>
          <p14:tracePt t="4378" x="3529013" y="3865563"/>
          <p14:tracePt t="4395" x="3565525" y="3865563"/>
          <p14:tracePt t="4411" x="3636963" y="3865563"/>
          <p14:tracePt t="4427" x="3689350" y="3865563"/>
          <p14:tracePt t="4443" x="3760788" y="3811588"/>
          <p14:tracePt t="4465" x="3778250" y="3811588"/>
          <p14:tracePt t="4476" x="3778250" y="3776663"/>
          <p14:tracePt t="4510" x="3778250" y="3759200"/>
          <p14:tracePt t="4527" x="3778250" y="3687763"/>
          <p14:tracePt t="4545" x="3778250" y="3668713"/>
          <p14:tracePt t="4562" x="3778250" y="3598863"/>
          <p14:tracePt t="4577" x="3778250" y="3562350"/>
          <p14:tracePt t="4594" x="3778250" y="3544888"/>
          <p14:tracePt t="4596" x="3778250" y="3508375"/>
          <p14:tracePt t="4610" x="3778250" y="3473450"/>
          <p14:tracePt t="4627" x="3778250" y="3455988"/>
          <p14:tracePt t="4644" x="3814763" y="3419475"/>
          <p14:tracePt t="4669" x="3814763" y="3384550"/>
          <p14:tracePt t="4719" x="3814763" y="3367088"/>
          <p14:tracePt t="4806" x="3814763" y="3330575"/>
          <p14:tracePt t="4846" x="3849688" y="3330575"/>
          <p14:tracePt t="4874" x="3849688" y="3295650"/>
          <p14:tracePt t="4898" x="3867150" y="3295650"/>
          <p14:tracePt t="4910" x="3938588" y="3224213"/>
          <p14:tracePt t="4932" x="3992563" y="3206750"/>
          <p14:tracePt t="4945" x="4029075" y="3170238"/>
          <p14:tracePt t="4961" x="4098925" y="3170238"/>
          <p14:tracePt t="4979" x="4117975" y="3170238"/>
          <p14:tracePt t="9570" x="4330700" y="3224213"/>
          <p14:tracePt t="9578" x="4562475" y="3278188"/>
          <p14:tracePt t="9585" x="4722813" y="3278188"/>
          <p14:tracePt t="9595" x="5045075" y="3330575"/>
          <p14:tracePt t="9611" x="5561013" y="3367088"/>
          <p14:tracePt t="9628" x="6024563" y="3473450"/>
          <p14:tracePt t="9643" x="6505575" y="3562350"/>
          <p14:tracePt t="9662" x="6969125" y="3651250"/>
          <p14:tracePt t="9677" x="7378700" y="3829050"/>
          <p14:tracePt t="9694" x="7664450" y="3919538"/>
          <p14:tracePt t="9711" x="7770813" y="4025900"/>
          <p14:tracePt t="9728" x="7861300" y="4079875"/>
          <p14:tracePt t="9730" x="7931150" y="4114800"/>
          <p14:tracePt t="9744" x="8002588" y="4149725"/>
          <p14:tracePt t="9747" x="8093075" y="4221163"/>
          <p14:tracePt t="9760" x="8162925" y="4310063"/>
          <p14:tracePt t="9781" x="8377238" y="4452938"/>
          <p14:tracePt t="9793" x="8413750" y="4489450"/>
          <p14:tracePt t="9794" x="8485188" y="4524375"/>
          <p14:tracePt t="9811" x="8502650" y="4541838"/>
          <p14:tracePt t="9827" x="8537575" y="4541838"/>
          <p14:tracePt t="9844" x="8609013" y="4541838"/>
          <p14:tracePt t="9861" x="8626475" y="4541838"/>
          <p14:tracePt t="9877" x="8662988" y="4578350"/>
          <p14:tracePt t="9925" x="8697913" y="4578350"/>
          <p14:tracePt t="9948" x="8716963" y="4578350"/>
          <p14:tracePt t="9976" x="8751888" y="4578350"/>
          <p14:tracePt t="10038" x="8751888" y="4613275"/>
          <p14:tracePt t="10046" x="8751888" y="4649788"/>
          <p14:tracePt t="10053" x="8823325" y="4702175"/>
          <p14:tracePt t="10078" x="8894763" y="4916488"/>
          <p14:tracePt t="10094" x="8947150" y="5022850"/>
          <p14:tracePt t="10111" x="8983663" y="5022850"/>
          <p14:tracePt t="10130" x="9018588" y="5059363"/>
          <p14:tracePt t="10144" x="9072563" y="5059363"/>
          <p14:tracePt t="10178" x="9072563" y="5111750"/>
          <p14:tracePt t="10195" x="9144000" y="5111750"/>
          <p14:tracePt t="10211" x="9144000" y="5148263"/>
          <p14:tracePt t="10226" x="9144000" y="5183188"/>
          <p14:tracePt t="10261" x="9161463" y="5237163"/>
          <p14:tracePt t="10281" x="9197975" y="5272088"/>
          <p14:tracePt t="10295" x="9197975" y="5291138"/>
          <p14:tracePt t="10330" x="9178925" y="5326063"/>
          <p14:tracePt t="10345" x="9055100" y="5360988"/>
          <p14:tracePt t="10364" x="8912225" y="5397500"/>
          <p14:tracePt t="10378" x="8716963" y="5397500"/>
          <p14:tracePt t="10394" x="8502650" y="5397500"/>
          <p14:tracePt t="10411" x="8199438" y="5380038"/>
          <p14:tracePt t="10428" x="7967663" y="5326063"/>
          <p14:tracePt t="10443" x="7789863" y="5326063"/>
          <p14:tracePt t="10460" x="7610475" y="5291138"/>
          <p14:tracePt t="10476" x="7469188" y="5254625"/>
          <p14:tracePt t="10493" x="7289800" y="5254625"/>
          <p14:tracePt t="10510" x="7146925" y="5219700"/>
          <p14:tracePt t="10545" x="6934200" y="5183188"/>
          <p14:tracePt t="10563" x="6897688" y="5183188"/>
          <p14:tracePt t="10612" x="6808788" y="5165725"/>
          <p14:tracePt t="10627" x="6630988" y="5165725"/>
          <p14:tracePt t="10644" x="6399213" y="5165725"/>
          <p14:tracePt t="10661" x="6167438" y="5165725"/>
          <p14:tracePt t="10677" x="5935663" y="5165725"/>
          <p14:tracePt t="10694" x="5757863" y="5130800"/>
          <p14:tracePt t="10711" x="5578475" y="5130800"/>
          <p14:tracePt t="10728" x="5437188" y="5130800"/>
          <p14:tracePt t="10745" x="5329238" y="5130800"/>
          <p14:tracePt t="10761" x="5311775" y="5130800"/>
          <p14:tracePt t="10796" x="5186363" y="5094288"/>
          <p14:tracePt t="10815" x="5133975" y="5094288"/>
          <p14:tracePt t="10828" x="5097463" y="5059363"/>
          <p14:tracePt t="10847" x="5062538" y="5059363"/>
          <p14:tracePt t="10895" x="5026025" y="5059363"/>
          <p14:tracePt t="10928" x="5008563" y="5059363"/>
          <p14:tracePt t="10944" x="4973638" y="5059363"/>
          <p14:tracePt t="10978" x="4937125" y="5059363"/>
          <p14:tracePt t="11400" x="4954588" y="5059363"/>
          <p14:tracePt t="11433" x="4991100" y="5059363"/>
          <p14:tracePt t="11558" x="5008563" y="5059363"/>
          <p14:tracePt t="11628" x="5045075" y="5059363"/>
          <p14:tracePt t="11667" x="5080000" y="5059363"/>
          <p14:tracePt t="11716" x="5114925" y="5059363"/>
          <p14:tracePt t="11740" x="5133975" y="5059363"/>
          <p14:tracePt t="11767" x="5168900" y="5059363"/>
          <p14:tracePt t="11794" x="5205413" y="5040313"/>
          <p14:tracePt t="11813" x="5222875" y="5040313"/>
          <p14:tracePt t="11829" x="5257800" y="5040313"/>
          <p14:tracePt t="11886" x="5294313" y="5040313"/>
          <p14:tracePt t="11902" x="5311775" y="5040313"/>
          <p14:tracePt t="12078" x="5311775" y="5076825"/>
          <p14:tracePt t="12086" x="5276850" y="5076825"/>
          <p14:tracePt t="12098" x="5240338" y="5148263"/>
          <p14:tracePt t="12112" x="5205413" y="5200650"/>
          <p14:tracePt t="12129" x="5151438" y="5237163"/>
          <p14:tracePt t="12144" x="5114925" y="5272088"/>
          <p14:tracePt t="12160" x="5062538" y="5326063"/>
          <p14:tracePt t="12194" x="5026025" y="5360988"/>
          <p14:tracePt t="12211" x="4991100" y="5360988"/>
          <p14:tracePt t="12235" x="4991100" y="5397500"/>
          <p14:tracePt t="12257" x="4954588" y="5397500"/>
          <p14:tracePt t="12280" x="4954588" y="5414963"/>
          <p14:tracePt t="12294" x="4937125" y="5414963"/>
          <p14:tracePt t="12510" x="4937125" y="5451475"/>
          <p14:tracePt t="12547" x="4973638" y="5486400"/>
          <p14:tracePt t="12560" x="5008563" y="5503863"/>
          <p14:tracePt t="12577" x="5045075" y="5503863"/>
          <p14:tracePt t="12594" x="5045075" y="5540375"/>
          <p14:tracePt t="12612" x="5062538" y="5540375"/>
          <p14:tracePt t="12628" x="5062538" y="5575300"/>
          <p14:tracePt t="12677" x="5062538" y="5611813"/>
          <p14:tracePt t="12707" x="5097463" y="5629275"/>
          <p14:tracePt t="12744" x="5097463" y="5664200"/>
          <p14:tracePt t="12968" x="5133975" y="5700713"/>
          <p14:tracePt t="13013" x="5151438" y="5700713"/>
          <p14:tracePt t="13056" x="5186363" y="5718175"/>
          <p14:tracePt t="13107" x="5186363" y="5753100"/>
          <p14:tracePt t="13127" x="5186363" y="5789613"/>
          <p14:tracePt t="13143" x="5186363" y="5807075"/>
          <p14:tracePt t="13144" x="5186363" y="5842000"/>
          <p14:tracePt t="13249" x="5186363" y="5878513"/>
          <p14:tracePt t="33144" x="5186363" y="5789613"/>
          <p14:tracePt t="33163" x="5222875" y="5735638"/>
          <p14:tracePt t="33180" x="5222875" y="5700713"/>
          <p14:tracePt t="33212" x="5222875" y="5664200"/>
          <p14:tracePt t="33219" x="5240338" y="5664200"/>
          <p14:tracePt t="33237" x="5276850" y="5664200"/>
          <p14:tracePt t="33244" x="5311775" y="5664200"/>
          <p14:tracePt t="33262" x="5346700" y="5664200"/>
          <p14:tracePt t="33280" x="5365750" y="5646738"/>
          <p14:tracePt t="33296" x="5437188" y="5611813"/>
          <p14:tracePt t="33312" x="5489575" y="5503863"/>
          <p14:tracePt t="33328" x="5597525" y="5414963"/>
          <p14:tracePt t="33346" x="5686425" y="5343525"/>
          <p14:tracePt t="33348" x="5721350" y="5308600"/>
          <p14:tracePt t="33363" x="5757863" y="5291138"/>
          <p14:tracePt t="33379" x="5775325" y="5183188"/>
          <p14:tracePt t="33382" x="5810250" y="5165725"/>
          <p14:tracePt t="33395" x="5810250" y="5130800"/>
          <p14:tracePt t="33411" x="5846763" y="5022850"/>
          <p14:tracePt t="33429" x="5918200" y="4933950"/>
          <p14:tracePt t="33445" x="6042025" y="4684713"/>
          <p14:tracePt t="33447" x="6078538" y="4613275"/>
          <p14:tracePt t="33460" x="6078538" y="4541838"/>
          <p14:tracePt t="33462" x="6096000" y="4524375"/>
          <p14:tracePt t="33478" x="6130925" y="4452938"/>
          <p14:tracePt t="33494" x="6167438" y="4435475"/>
          <p14:tracePt t="33510" x="6184900" y="4400550"/>
          <p14:tracePt t="33535" x="6184900" y="4364038"/>
          <p14:tracePt t="33562" x="6149975" y="4364038"/>
          <p14:tracePt t="33576" x="6078538" y="4364038"/>
          <p14:tracePt t="33594" x="5899150" y="4418013"/>
          <p14:tracePt t="33610" x="5792788" y="4578350"/>
          <p14:tracePt t="33627" x="5721350" y="4684713"/>
          <p14:tracePt t="33644" x="5632450" y="4773613"/>
          <p14:tracePt t="33660" x="5507038" y="4916488"/>
          <p14:tracePt t="33679" x="5489575" y="5022850"/>
          <p14:tracePt t="33681" x="5454650" y="5059363"/>
          <p14:tracePt t="33693" x="5418138" y="5076825"/>
          <p14:tracePt t="33710" x="5400675" y="5111750"/>
          <p14:tracePt t="33726" x="5400675" y="5165725"/>
          <p14:tracePt t="33743" x="5365750" y="5200650"/>
          <p14:tracePt t="33907" x="5365750" y="5237163"/>
          <p14:tracePt t="33931" x="5383213" y="5237163"/>
          <p14:tracePt t="33963" x="5400675" y="5237163"/>
          <p14:tracePt t="34132" x="5365750" y="5237163"/>
          <p14:tracePt t="34148" x="5329238" y="5219700"/>
          <p14:tracePt t="34161" x="5294313" y="5219700"/>
          <p14:tracePt t="34177" x="5276850" y="5183188"/>
          <p14:tracePt t="34199" x="5240338" y="5183188"/>
          <p14:tracePt t="34228" x="5205413" y="5183188"/>
          <p14:tracePt t="34245" x="5186363" y="5165725"/>
          <p14:tracePt t="34465" x="5222875" y="5165725"/>
          <p14:tracePt t="34472" x="5257800" y="5165725"/>
          <p14:tracePt t="34510" x="5311775" y="5165725"/>
          <p14:tracePt t="34547" x="5346700" y="5165725"/>
          <p14:tracePt t="34564" x="5383213" y="5165725"/>
          <p14:tracePt t="34610" x="5400675" y="5200650"/>
          <p14:tracePt t="34643" x="5437188" y="5200650"/>
          <p14:tracePt t="34659" x="5472113" y="5237163"/>
          <p14:tracePt t="34676" x="5489575" y="5237163"/>
          <p14:tracePt t="34741" x="5526088" y="5254625"/>
          <p14:tracePt t="34780" x="5561013" y="5254625"/>
          <p14:tracePt t="34797" x="5578475" y="5254625"/>
          <p14:tracePt t="34802" x="5614988" y="5254625"/>
          <p14:tracePt t="34830" x="5649913" y="5291138"/>
          <p14:tracePt t="34846" x="5686425" y="5291138"/>
          <p14:tracePt t="35038" x="5668963" y="5291138"/>
          <p14:tracePt t="35045" x="5668963" y="5272088"/>
          <p14:tracePt t="35062" x="5632450" y="5272088"/>
          <p14:tracePt t="35077" x="5597525" y="5254625"/>
          <p14:tracePt t="35112" x="5578475" y="5219700"/>
          <p14:tracePt t="35131" x="5543550" y="5219700"/>
          <p14:tracePt t="35145" x="5507038" y="5183188"/>
          <p14:tracePt t="35178" x="5489575" y="5165725"/>
          <p14:tracePt t="35195" x="5454650" y="5130800"/>
          <p14:tracePt t="35211" x="5400675" y="5094288"/>
          <p14:tracePt t="35231" x="5365750" y="5094288"/>
          <p14:tracePt t="35261" x="5329238" y="5076825"/>
          <p14:tracePt t="35281" x="5294313" y="5076825"/>
          <p14:tracePt t="35549" x="5311775" y="5076825"/>
          <p14:tracePt t="35565" x="5346700" y="5076825"/>
          <p14:tracePt t="35634" x="5383213" y="5076825"/>
          <p14:tracePt t="35726" x="5383213" y="5111750"/>
          <p14:tracePt t="35758" x="5400675" y="5111750"/>
          <p14:tracePt t="35799" x="5400675" y="5148263"/>
          <p14:tracePt t="35812" x="5437188" y="5148263"/>
          <p14:tracePt t="35888" x="5472113" y="5148263"/>
          <p14:tracePt t="35912" x="5472113" y="5165725"/>
          <p14:tracePt t="35943" x="5489575" y="5165725"/>
          <p14:tracePt t="36032" x="5526088" y="5200650"/>
          <p14:tracePt t="36114" x="5561013" y="5200650"/>
          <p14:tracePt t="36251" x="5578475" y="5237163"/>
          <p14:tracePt t="36400" x="5614988" y="5237163"/>
          <p14:tracePt t="36414" x="5614988" y="5254625"/>
          <p14:tracePt t="36510" x="5649913" y="5254625"/>
          <p14:tracePt t="36543" x="5686425" y="5254625"/>
          <p14:tracePt t="36562" x="5686425" y="5291138"/>
          <p14:tracePt t="38090" x="5810250" y="5291138"/>
          <p14:tracePt t="38110" x="5918200" y="5291138"/>
          <p14:tracePt t="38127" x="5970588" y="5291138"/>
          <p14:tracePt t="38144" x="6042025" y="5291138"/>
          <p14:tracePt t="38161" x="6096000" y="5326063"/>
          <p14:tracePt t="38177" x="6184900" y="5360988"/>
          <p14:tracePt t="38194" x="6221413" y="5380038"/>
          <p14:tracePt t="38214" x="6256338" y="5414963"/>
          <p14:tracePt t="38226" x="6310313" y="5451475"/>
          <p14:tracePt t="38243" x="6345238" y="5468938"/>
          <p14:tracePt t="38263" x="6434138" y="5540375"/>
          <p14:tracePt t="38280" x="6505575" y="5592763"/>
          <p14:tracePt t="38294" x="6559550" y="5629275"/>
          <p14:tracePt t="38313" x="6630988" y="5700713"/>
          <p14:tracePt t="38328" x="6665913" y="5718175"/>
          <p14:tracePt t="38347" x="6845300" y="5842000"/>
          <p14:tracePt t="38360" x="6951663" y="5949950"/>
          <p14:tracePt t="38378" x="7023100" y="5984875"/>
          <p14:tracePt t="38398" x="7058025" y="5984875"/>
          <p14:tracePt t="38410" x="7094538" y="6021388"/>
          <p14:tracePt t="38428" x="7146925" y="6021388"/>
          <p14:tracePt t="38446" x="7146925" y="6038850"/>
          <p14:tracePt t="39514" x="7254875" y="5984875"/>
          <p14:tracePt t="39529" x="7289800" y="5967413"/>
          <p14:tracePt t="39544" x="7326313" y="5967413"/>
          <p14:tracePt t="39545" x="7326313" y="5932488"/>
          <p14:tracePt t="39563" x="7343775" y="5895975"/>
          <p14:tracePt t="39578" x="7415213" y="5878513"/>
          <p14:tracePt t="39595" x="7432675" y="5842000"/>
          <p14:tracePt t="39612" x="7504113" y="5807075"/>
          <p14:tracePt t="39630" x="7539038" y="5772150"/>
          <p14:tracePt t="39644" x="7593013" y="5753100"/>
          <p14:tracePt t="68047" x="7218363" y="5753100"/>
          <p14:tracePt t="68062" x="7023100" y="5718175"/>
          <p14:tracePt t="68077" x="6845300" y="5718175"/>
          <p14:tracePt t="68098" x="6416675" y="5718175"/>
          <p14:tracePt t="68111" x="6256338" y="5718175"/>
          <p14:tracePt t="68127" x="5970588" y="5735638"/>
          <p14:tracePt t="68144" x="5792788" y="5772150"/>
          <p14:tracePt t="68163" x="5668963" y="5807075"/>
          <p14:tracePt t="68181" x="5472113" y="5842000"/>
          <p14:tracePt t="68196" x="5133975" y="5967413"/>
          <p14:tracePt t="68212" x="4670425" y="6110288"/>
          <p14:tracePt t="68227" x="4260850" y="6199188"/>
          <p14:tracePt t="68246" x="3992563" y="6288088"/>
          <p14:tracePt t="68261" x="3706813" y="6323013"/>
          <p14:tracePt t="68278" x="3475038" y="6359525"/>
          <p14:tracePt t="68293" x="3208338" y="6359525"/>
          <p14:tracePt t="68313" x="2976563" y="6359525"/>
          <p14:tracePt t="68329" x="2833688" y="6394450"/>
          <p14:tracePt t="68346" x="2762250" y="6394450"/>
          <p14:tracePt t="68382" x="2744788" y="6394450"/>
          <p14:tracePt t="68389" x="2709863" y="6394450"/>
          <p14:tracePt t="68413" x="2513013" y="6394450"/>
          <p14:tracePt t="68429" x="2317750" y="6430963"/>
          <p14:tracePt t="68445" x="2192338" y="6430963"/>
          <p14:tracePt t="68462" x="2049463" y="6430963"/>
          <p14:tracePt t="68479" x="1765300" y="6483350"/>
          <p14:tracePt t="68495" x="1533525" y="6554788"/>
          <p14:tracePt t="68511" x="1390650" y="6591300"/>
          <p14:tracePt t="68545" x="1354138" y="6591300"/>
          <p14:tracePt t="68565" x="1230313" y="6662738"/>
          <p14:tracePt t="68578" x="749300" y="68040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CDFC58-2B0E-04A7-5AC6-D9DE2C75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1780860"/>
          </a:xfrm>
        </p:spPr>
        <p:txBody>
          <a:bodyPr/>
          <a:lstStyle/>
          <a:p>
            <a:r>
              <a:rPr lang="pt-BR" dirty="0"/>
              <a:t>Análise de resultados: </a:t>
            </a:r>
            <a:r>
              <a:rPr lang="pt-BR" dirty="0" err="1"/>
              <a:t>svm</a:t>
            </a:r>
            <a:r>
              <a:rPr lang="pt-BR" dirty="0"/>
              <a:t> + </a:t>
            </a:r>
            <a:r>
              <a:rPr lang="pt-BR" dirty="0" err="1"/>
              <a:t>bow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E90D0BC-B5F0-E381-6D18-23AA766FD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927" y="2807412"/>
            <a:ext cx="3924300" cy="464499"/>
          </a:xfrm>
        </p:spPr>
        <p:txBody>
          <a:bodyPr/>
          <a:lstStyle/>
          <a:p>
            <a:r>
              <a:rPr lang="en-US" dirty="0"/>
              <a:t>Classes </a:t>
            </a:r>
            <a:r>
              <a:rPr lang="en-US" dirty="0" err="1"/>
              <a:t>Majoritárias</a:t>
            </a:r>
            <a:r>
              <a:rPr lang="en-US" dirty="0"/>
              <a:t>: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C865DA-EDCE-C1D1-9999-2EE499EE477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038600" y="3251595"/>
            <a:ext cx="3943627" cy="3234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classe 5 (Excelente) possui maior suporte (65 exemplos) e, como esperado, apresenta alta precisão (0.89) e recall (0.97).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Isso mostra que o modelo está muito mais inclinado a prever essa classe, possivelmente devido ao desequilíbrio nos dados ou a características distintas e mais fáceis de identificar nesta classe.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2E9B148-770B-B4A4-BF1D-F83B7BA38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60945" y="2797255"/>
            <a:ext cx="3943627" cy="464499"/>
          </a:xfrm>
        </p:spPr>
        <p:txBody>
          <a:bodyPr/>
          <a:lstStyle/>
          <a:p>
            <a:r>
              <a:rPr lang="en-US" dirty="0" err="1"/>
              <a:t>Métrica</a:t>
            </a:r>
            <a:r>
              <a:rPr lang="en-US" dirty="0"/>
              <a:t> de Macro </a:t>
            </a:r>
            <a:r>
              <a:rPr lang="en-US" dirty="0" err="1"/>
              <a:t>Média</a:t>
            </a:r>
            <a:r>
              <a:rPr lang="en-US" dirty="0"/>
              <a:t>: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197CC6E1-DB81-4F07-C960-2CCF5A97383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60945" y="3251595"/>
            <a:ext cx="3943627" cy="32342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macro média (</a:t>
            </a:r>
            <a:r>
              <a:rPr lang="pt-BR" b="1" dirty="0"/>
              <a:t>0.49 de precisão, 0.32 de recall</a:t>
            </a:r>
            <a:r>
              <a:rPr lang="pt-BR" dirty="0"/>
              <a:t>) evidencia que o modelo tem dificuldades em lidar de forma justa com todas as classes, particularmente as minoritárias.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Essa métrica enfatiza a necessidade de estratégias para melhorar o aprendizado em classes minoritárias.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B1D381-B83C-E8C5-3FDB-A40DF8FC6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D45F5D-FAE4-5074-1F5A-02711BA1946B}"/>
              </a:ext>
            </a:extLst>
          </p:cNvPr>
          <p:cNvSpPr txBox="1">
            <a:spLocks/>
          </p:cNvSpPr>
          <p:nvPr/>
        </p:nvSpPr>
        <p:spPr>
          <a:xfrm>
            <a:off x="358466" y="2839499"/>
            <a:ext cx="3924300" cy="464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Classes </a:t>
            </a:r>
            <a:r>
              <a:rPr lang="en-US" dirty="0" err="1"/>
              <a:t>Minoritárias</a:t>
            </a:r>
            <a:r>
              <a:rPr lang="en-US" dirty="0"/>
              <a:t>: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652C600-3801-B792-19B9-806799698127}"/>
              </a:ext>
            </a:extLst>
          </p:cNvPr>
          <p:cNvSpPr txBox="1">
            <a:spLocks/>
          </p:cNvSpPr>
          <p:nvPr/>
        </p:nvSpPr>
        <p:spPr>
          <a:xfrm>
            <a:off x="125857" y="3261753"/>
            <a:ext cx="3943627" cy="3234264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As classes 1 (Muito Ruim) e 2 (Ruim) têm precisão e recall baixos ou inexistentes. Isso indica que o modelo não conseguiu capturar bem as características dessas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Esse desempenho pode ser devido a um desequilíbrio nos dados, como evidenciado pelo baixo suporte (quantidade de amostras nas classes 1 e 2).</a:t>
            </a:r>
            <a:endParaRPr lang="en-US" dirty="0"/>
          </a:p>
        </p:txBody>
      </p:sp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0720C17A-31DB-0D97-B6B7-CC04EF403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940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91"/>
    </mc:Choice>
    <mc:Fallback>
      <p:transition spd="slow" advTm="58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50" x="0" y="3776663"/>
          <p14:tracePt t="3677" x="34925" y="3776663"/>
          <p14:tracePt t="3712" x="88900" y="3794125"/>
          <p14:tracePt t="3727" x="160338" y="3794125"/>
          <p14:tracePt t="3743" x="214313" y="3829050"/>
          <p14:tracePt t="3760" x="320675" y="3829050"/>
          <p14:tracePt t="3763" x="338138" y="3829050"/>
          <p14:tracePt t="3778" x="374650" y="3829050"/>
          <p14:tracePt t="3826" x="427038" y="3865563"/>
          <p14:tracePt t="3852" x="463550" y="3865563"/>
          <p14:tracePt t="3867" x="498475" y="3865563"/>
          <p14:tracePt t="3876" x="534988" y="3865563"/>
          <p14:tracePt t="3893" x="588963" y="3883025"/>
          <p14:tracePt t="3910" x="588963" y="3919538"/>
          <p14:tracePt t="3929" x="623888" y="3919538"/>
          <p14:tracePt t="3957" x="641350" y="3919538"/>
          <p14:tracePt t="3980" x="677863" y="3919538"/>
          <p14:tracePt t="4019" x="712788" y="3919538"/>
          <p14:tracePt t="4042" x="749300" y="3919538"/>
          <p14:tracePt t="4061" x="873125" y="3954463"/>
          <p14:tracePt t="4078" x="890588" y="3954463"/>
          <p14:tracePt t="4094" x="962025" y="3954463"/>
          <p14:tracePt t="4111" x="981075" y="3954463"/>
          <p14:tracePt t="4128" x="1087438" y="3954463"/>
          <p14:tracePt t="4145" x="1212850" y="3954463"/>
          <p14:tracePt t="4177" x="1443038" y="3954463"/>
          <p14:tracePt t="4192" x="1622425" y="3954463"/>
          <p14:tracePt t="4210" x="1817688" y="3937000"/>
          <p14:tracePt t="4229" x="2049463" y="3900488"/>
          <p14:tracePt t="4230" x="2157413" y="3900488"/>
          <p14:tracePt t="4243" x="2246313" y="3865563"/>
          <p14:tracePt t="4261" x="2298700" y="3865563"/>
          <p14:tracePt t="4263" x="2335213" y="3865563"/>
          <p14:tracePt t="4278" x="2352675" y="3829050"/>
          <p14:tracePt t="4292" x="2459038" y="3794125"/>
          <p14:tracePt t="4312" x="2727325" y="3687763"/>
          <p14:tracePt t="4331" x="3048000" y="3562350"/>
          <p14:tracePt t="4344" x="3279775" y="3508375"/>
          <p14:tracePt t="4361" x="3386138" y="3508375"/>
          <p14:tracePt t="4379" x="3422650" y="3508375"/>
          <p14:tracePt t="4529" x="3368675" y="3527425"/>
          <p14:tracePt t="4545" x="3333750" y="3562350"/>
          <p14:tracePt t="4560" x="3262313" y="3598863"/>
          <p14:tracePt t="4561" x="3244850" y="3633788"/>
          <p14:tracePt t="4595" x="3119438" y="3668713"/>
          <p14:tracePt t="4611" x="3082925" y="3668713"/>
          <p14:tracePt t="4627" x="3048000" y="3668713"/>
          <p14:tracePt t="4644" x="2994025" y="3668713"/>
          <p14:tracePt t="4660" x="2851150" y="3668713"/>
          <p14:tracePt t="4676" x="2798763" y="3668713"/>
          <p14:tracePt t="4692" x="2727325" y="3687763"/>
          <p14:tracePt t="4710" x="2690813" y="3687763"/>
          <p14:tracePt t="4820" x="2673350" y="3687763"/>
          <p14:tracePt t="4847" x="2638425" y="3687763"/>
          <p14:tracePt t="4879" x="2601913" y="3687763"/>
          <p14:tracePt t="4901" x="2584450" y="3687763"/>
          <p14:tracePt t="4926" x="2513013" y="3687763"/>
          <p14:tracePt t="4949" x="2478088" y="3722688"/>
          <p14:tracePt t="5053" x="2478088" y="3759200"/>
          <p14:tracePt t="5078" x="2530475" y="3811588"/>
          <p14:tracePt t="5094" x="2584450" y="3848100"/>
          <p14:tracePt t="5109" x="2655888" y="3848100"/>
          <p14:tracePt t="5111" x="2727325" y="3848100"/>
          <p14:tracePt t="5129" x="2851150" y="3848100"/>
          <p14:tracePt t="5143" x="2959100" y="3848100"/>
          <p14:tracePt t="5159" x="3082925" y="3848100"/>
          <p14:tracePt t="5176" x="3154363" y="3848100"/>
          <p14:tracePt t="5192" x="3190875" y="3848100"/>
          <p14:tracePt t="5371" x="3208338" y="3848100"/>
          <p14:tracePt t="5384" x="3279775" y="3848100"/>
          <p14:tracePt t="5392" x="3314700" y="3848100"/>
          <p14:tracePt t="5410" x="3440113" y="3848100"/>
          <p14:tracePt t="5427" x="3546475" y="3829050"/>
          <p14:tracePt t="5711" x="3529013" y="3829050"/>
          <p14:tracePt t="5736" x="3494088" y="3829050"/>
          <p14:tracePt t="6389" x="3511550" y="3829050"/>
          <p14:tracePt t="6395" x="3546475" y="3848100"/>
          <p14:tracePt t="6686" x="3654425" y="3919538"/>
          <p14:tracePt t="6694" x="3689350" y="3919538"/>
          <p14:tracePt t="6710" x="3743325" y="3971925"/>
          <p14:tracePt t="6727" x="3814763" y="4043363"/>
          <p14:tracePt t="6744" x="4046538" y="4132263"/>
          <p14:tracePt t="6761" x="4473575" y="4364038"/>
          <p14:tracePt t="6776" x="4919663" y="4418013"/>
          <p14:tracePt t="6794" x="5454650" y="4452938"/>
          <p14:tracePt t="6811" x="5775325" y="4506913"/>
          <p14:tracePt t="6827" x="5953125" y="4541838"/>
          <p14:tracePt t="6844" x="6024563" y="4541838"/>
          <p14:tracePt t="6847" x="6061075" y="4541838"/>
          <p14:tracePt t="6861" x="6078538" y="4541838"/>
          <p14:tracePt t="6893" x="6149975" y="4524375"/>
          <p14:tracePt t="6908" x="6167438" y="4470400"/>
          <p14:tracePt t="6927" x="6238875" y="4400550"/>
          <p14:tracePt t="6970" x="6238875" y="4381500"/>
          <p14:tracePt t="6995" x="6238875" y="4346575"/>
          <p14:tracePt t="7011" x="6221413" y="4292600"/>
          <p14:tracePt t="7028" x="6184900" y="4292600"/>
          <p14:tracePt t="7045" x="6130925" y="4257675"/>
          <p14:tracePt t="7062" x="6078538" y="4257675"/>
          <p14:tracePt t="7079" x="6042025" y="4257675"/>
          <p14:tracePt t="7107" x="6007100" y="4257675"/>
          <p14:tracePt t="7127" x="5935663" y="4257675"/>
          <p14:tracePt t="7146" x="5721350" y="4257675"/>
          <p14:tracePt t="7149" x="5649913" y="4275138"/>
          <p14:tracePt t="7160" x="5561013" y="4310063"/>
          <p14:tracePt t="7176" x="5418138" y="4381500"/>
          <p14:tracePt t="7192" x="5311775" y="4452938"/>
          <p14:tracePt t="7212" x="5097463" y="4595813"/>
          <p14:tracePt t="7227" x="5045075" y="4630738"/>
          <p14:tracePt t="7244" x="4991100" y="4630738"/>
          <p14:tracePt t="7261" x="4954588" y="4649788"/>
          <p14:tracePt t="7279" x="4919663" y="4684713"/>
          <p14:tracePt t="7295" x="4830763" y="4684713"/>
          <p14:tracePt t="7310" x="4687888" y="4756150"/>
          <p14:tracePt t="7329" x="4527550" y="4827588"/>
          <p14:tracePt t="7344" x="4510088" y="4827588"/>
          <p14:tracePt t="7463" x="4473575" y="4862513"/>
          <p14:tracePt t="7468" x="4438650" y="4862513"/>
          <p14:tracePt t="7495" x="4367213" y="4933950"/>
          <p14:tracePt t="7512" x="4313238" y="4951413"/>
          <p14:tracePt t="7543" x="4278313" y="5022850"/>
          <p14:tracePt t="7562" x="4224338" y="5022850"/>
          <p14:tracePt t="7578" x="4189413" y="5022850"/>
          <p14:tracePt t="7596" x="4170363" y="5022850"/>
          <p14:tracePt t="7610" x="4098925" y="5022850"/>
          <p14:tracePt t="7626" x="4064000" y="5022850"/>
          <p14:tracePt t="7643" x="4029075" y="5022850"/>
          <p14:tracePt t="7665" x="4029075" y="5005388"/>
          <p14:tracePt t="7694" x="4010025" y="5005388"/>
          <p14:tracePt t="7698" x="4010025" y="4970463"/>
          <p14:tracePt t="7728" x="3975100" y="4951413"/>
          <p14:tracePt t="7752" x="3975100" y="4916488"/>
          <p14:tracePt t="7778" x="3975100" y="4879975"/>
          <p14:tracePt t="7800" x="3975100" y="4862513"/>
          <p14:tracePt t="7827" x="3992563" y="4862513"/>
          <p14:tracePt t="7844" x="3992563" y="4827588"/>
          <p14:tracePt t="7860" x="4010025" y="4827588"/>
          <p14:tracePt t="7876" x="4046538" y="4791075"/>
          <p14:tracePt t="7897" x="4081463" y="4791075"/>
          <p14:tracePt t="7997" x="4081463" y="4756150"/>
          <p14:tracePt t="8018" x="4081463" y="4738688"/>
          <p14:tracePt t="8043" x="4081463" y="4702175"/>
          <p14:tracePt t="8079" x="4081463" y="4667250"/>
          <p14:tracePt t="8099" x="4081463" y="4649788"/>
          <p14:tracePt t="8131" x="4064000" y="4649788"/>
          <p14:tracePt t="8160" x="4064000" y="4613275"/>
          <p14:tracePt t="8177" x="4029075" y="4578350"/>
          <p14:tracePt t="8210" x="4010025" y="4524375"/>
          <p14:tracePt t="8318" x="4010025" y="4489450"/>
          <p14:tracePt t="8343" x="3975100" y="4489450"/>
          <p14:tracePt t="13819" x="3975100" y="4702175"/>
          <p14:tracePt t="13825" x="3975100" y="4738688"/>
          <p14:tracePt t="13845" x="3975100" y="4773613"/>
          <p14:tracePt t="13846" x="3975100" y="4791075"/>
          <p14:tracePt t="13877" x="3975100" y="4827588"/>
          <p14:tracePt t="13879" x="3975100" y="4862513"/>
          <p14:tracePt t="13894" x="3975100" y="4899025"/>
          <p14:tracePt t="13928" x="3975100" y="4916488"/>
          <p14:tracePt t="13943" x="3975100" y="4951413"/>
          <p14:tracePt t="13961" x="3975100" y="4987925"/>
          <p14:tracePt t="13976" x="3975100" y="5005388"/>
          <p14:tracePt t="14081" x="3975100" y="5040313"/>
          <p14:tracePt t="20518" x="3938588" y="4987925"/>
          <p14:tracePt t="20551" x="3938588" y="4970463"/>
          <p14:tracePt t="20591" x="3938588" y="4933950"/>
          <p14:tracePt t="20612" x="3938588" y="4899025"/>
          <p14:tracePt t="20627" x="3938588" y="4862513"/>
          <p14:tracePt t="20646" x="3938588" y="4845050"/>
          <p14:tracePt t="20677" x="3938588" y="4773613"/>
          <p14:tracePt t="20694" x="3957638" y="4721225"/>
          <p14:tracePt t="20713" x="3992563" y="4684713"/>
          <p14:tracePt t="20813" x="3992563" y="4667250"/>
          <p14:tracePt t="20963" x="3975100" y="4630738"/>
          <p14:tracePt t="20994" x="3975100" y="4595813"/>
          <p14:tracePt t="21291" x="3938588" y="4595813"/>
          <p14:tracePt t="21297" x="3938588" y="4560888"/>
          <p14:tracePt t="21327" x="3921125" y="4560888"/>
          <p14:tracePt t="21364" x="3886200" y="4560888"/>
          <p14:tracePt t="21379" x="3886200" y="4541838"/>
          <p14:tracePt t="21419" x="3849688" y="4541838"/>
          <p14:tracePt t="42075" x="3921125" y="4186238"/>
          <p14:tracePt t="42082" x="3921125" y="4132263"/>
          <p14:tracePt t="42094" x="3957638" y="4060825"/>
          <p14:tracePt t="42110" x="4029075" y="3811588"/>
          <p14:tracePt t="42126" x="4029075" y="3687763"/>
          <p14:tracePt t="42143" x="4029075" y="3616325"/>
          <p14:tracePt t="42198" x="4029075" y="3598863"/>
          <p14:tracePt t="42205" x="4029075" y="3562350"/>
          <p14:tracePt t="42213" x="4029075" y="3527425"/>
          <p14:tracePt t="42228" x="4064000" y="3473450"/>
          <p14:tracePt t="42248" x="4064000" y="3367088"/>
          <p14:tracePt t="42276" x="4064000" y="3313113"/>
          <p14:tracePt t="42325" x="4098925" y="3313113"/>
          <p14:tracePt t="42333" x="4152900" y="3313113"/>
          <p14:tracePt t="42342" x="4278313" y="3367088"/>
          <p14:tracePt t="42359" x="4473575" y="3527425"/>
          <p14:tracePt t="42377" x="4759325" y="3651250"/>
          <p14:tracePt t="42381" x="4794250" y="3687763"/>
          <p14:tracePt t="42392" x="4902200" y="3722688"/>
          <p14:tracePt t="42409" x="4954588" y="3776663"/>
          <p14:tracePt t="42426" x="5026025" y="3811588"/>
          <p14:tracePt t="42443" x="5045075" y="3848100"/>
          <p14:tracePt t="42551" x="5080000" y="3865563"/>
          <p14:tracePt t="42560" x="5114925" y="3900488"/>
          <p14:tracePt t="42576" x="5133975" y="3937000"/>
          <p14:tracePt t="42593" x="5205413" y="3971925"/>
          <p14:tracePt t="42610" x="5311775" y="4025900"/>
          <p14:tracePt t="42627" x="5418138" y="4097338"/>
          <p14:tracePt t="42642" x="5507038" y="4168775"/>
          <p14:tracePt t="42661" x="5561013" y="4221163"/>
          <p14:tracePt t="42677" x="5738813" y="4221163"/>
          <p14:tracePt t="42682" x="5864225" y="4221163"/>
          <p14:tracePt t="42692" x="5935663" y="4257675"/>
          <p14:tracePt t="42711" x="6327775" y="4257675"/>
          <p14:tracePt t="42726" x="6399213" y="4257675"/>
          <p14:tracePt t="42727" x="6505575" y="4257675"/>
          <p14:tracePt t="42746" x="6648450" y="4257675"/>
          <p14:tracePt t="42760" x="6702425" y="4257675"/>
          <p14:tracePt t="42763" x="6791325" y="4292600"/>
          <p14:tracePt t="42777" x="6845300" y="4292600"/>
          <p14:tracePt t="42792" x="6969125" y="4292600"/>
          <p14:tracePt t="42809" x="7200900" y="4329113"/>
          <p14:tracePt t="42827" x="7397750" y="4329113"/>
          <p14:tracePt t="42843" x="7486650" y="4329113"/>
          <p14:tracePt t="42861" x="7558088" y="4329113"/>
          <p14:tracePt t="42876" x="7610475" y="4329113"/>
          <p14:tracePt t="42894" x="7646988" y="4329113"/>
          <p14:tracePt t="42910" x="7664450" y="4329113"/>
          <p14:tracePt t="42926" x="7770813" y="4310063"/>
          <p14:tracePt t="42943" x="7807325" y="4292600"/>
          <p14:tracePt t="42980" x="7861300" y="4221163"/>
          <p14:tracePt t="43003" x="7896225" y="4221163"/>
          <p14:tracePt t="43027" x="7913688" y="4168775"/>
          <p14:tracePt t="43045" x="7985125" y="4132263"/>
          <p14:tracePt t="43060" x="8093075" y="4025900"/>
          <p14:tracePt t="43077" x="8093075" y="4008438"/>
          <p14:tracePt t="43094" x="8128000" y="3971925"/>
          <p14:tracePt t="43111" x="8145463" y="3937000"/>
          <p14:tracePt t="43342" x="8181975" y="3937000"/>
          <p14:tracePt t="43350" x="8253413" y="3937000"/>
          <p14:tracePt t="43360" x="8305800" y="3937000"/>
          <p14:tracePt t="43376" x="8413750" y="3954463"/>
          <p14:tracePt t="43394" x="8555038" y="4025900"/>
          <p14:tracePt t="43413" x="8591550" y="4025900"/>
          <p14:tracePt t="43426" x="8626475" y="4025900"/>
          <p14:tracePt t="43443" x="8645525" y="4025900"/>
          <p14:tracePt t="43461" x="8680450" y="4060825"/>
          <p14:tracePt t="43749" x="8680450" y="4043363"/>
          <p14:tracePt t="43760" x="8662988" y="4025900"/>
          <p14:tracePt t="43777" x="8645525" y="3989388"/>
          <p14:tracePt t="43794" x="8537575" y="3954463"/>
          <p14:tracePt t="43826" x="8520113" y="3919538"/>
          <p14:tracePt t="43861" x="8520113" y="3900488"/>
          <p14:tracePt t="43876" x="8448675" y="3900488"/>
          <p14:tracePt t="43909" x="8413750" y="3865563"/>
          <p14:tracePt t="43958" x="8413750" y="3829050"/>
          <p14:tracePt t="43983" x="8413750" y="3811588"/>
          <p14:tracePt t="44015" x="8413750" y="3776663"/>
          <p14:tracePt t="44064" x="8394700" y="3740150"/>
          <p14:tracePt t="44161" x="8394700" y="3705225"/>
          <p14:tracePt t="44192" x="8394700" y="3687763"/>
          <p14:tracePt t="44245" x="8359775" y="3687763"/>
          <p14:tracePt t="44265" x="8359775" y="3651250"/>
          <p14:tracePt t="44293" x="8324850" y="3651250"/>
          <p14:tracePt t="44310" x="8305800" y="3616325"/>
          <p14:tracePt t="44343" x="8270875" y="3616325"/>
          <p14:tracePt t="44393" x="8234363" y="3616325"/>
          <p14:tracePt t="44678" x="8253413" y="3633788"/>
          <p14:tracePt t="44686" x="8288338" y="3668713"/>
          <p14:tracePt t="44709" x="8305800" y="3687763"/>
          <p14:tracePt t="44728" x="8305800" y="3722688"/>
          <p14:tracePt t="44744" x="8342313" y="3759200"/>
          <p14:tracePt t="44760" x="8377238" y="3811588"/>
          <p14:tracePt t="44776" x="8394700" y="3848100"/>
          <p14:tracePt t="46389" x="8305800" y="4008438"/>
          <p14:tracePt t="46392" x="8270875" y="4025900"/>
          <p14:tracePt t="46411" x="8253413" y="4097338"/>
          <p14:tracePt t="46427" x="8181975" y="4149725"/>
          <p14:tracePt t="46460" x="8181975" y="4186238"/>
          <p14:tracePt t="52190" x="8270875" y="4168775"/>
          <p14:tracePt t="52231" x="8342313" y="4132263"/>
          <p14:tracePt t="52238" x="8377238" y="4097338"/>
          <p14:tracePt t="52244" x="8431213" y="4097338"/>
          <p14:tracePt t="52259" x="8502650" y="4060825"/>
          <p14:tracePt t="52278" x="8537575" y="4025900"/>
          <p14:tracePt t="56059" x="8485188" y="4043363"/>
          <p14:tracePt t="56064" x="8448675" y="4114800"/>
          <p14:tracePt t="56079" x="8431213" y="4114800"/>
          <p14:tracePt t="56079" x="8359775" y="4186238"/>
          <p14:tracePt t="56096" x="8324850" y="4186238"/>
          <p14:tracePt t="56098" x="8253413" y="4221163"/>
          <p14:tracePt t="56110" x="8234363" y="4221163"/>
          <p14:tracePt t="56128" x="8162925" y="4257675"/>
          <p14:tracePt t="56130" x="8145463" y="4257675"/>
          <p14:tracePt t="56146" x="8074025" y="4257675"/>
          <p14:tracePt t="56160" x="8002588" y="4257675"/>
          <p14:tracePt t="56162" x="7896225" y="4257675"/>
          <p14:tracePt t="56178" x="7450138" y="4257675"/>
          <p14:tracePt t="56194" x="6951663" y="4257675"/>
          <p14:tracePt t="56213" x="6416675" y="4346575"/>
          <p14:tracePt t="56228" x="6042025" y="4400550"/>
          <p14:tracePt t="56243" x="5792788" y="4470400"/>
          <p14:tracePt t="56261" x="5775325" y="4506913"/>
          <p14:tracePt t="56291" x="5775325" y="4541838"/>
          <p14:tracePt t="56298" x="5810250" y="4541838"/>
          <p14:tracePt t="56312" x="5970588" y="4578350"/>
          <p14:tracePt t="56330" x="6791325" y="4613275"/>
          <p14:tracePt t="56342" x="7094538" y="4595813"/>
          <p14:tracePt t="56362" x="7735888" y="4595813"/>
          <p14:tracePt t="56364" x="8162925" y="4595813"/>
          <p14:tracePt t="56377" x="8466138" y="4595813"/>
          <p14:tracePt t="56378" x="8894763" y="4595813"/>
          <p14:tracePt t="56393" x="9250363" y="4630738"/>
          <p14:tracePt t="56413" x="10017125" y="4721225"/>
          <p14:tracePt t="56425" x="10088563" y="4721225"/>
          <p14:tracePt t="56443" x="10106025" y="4721225"/>
          <p14:tracePt t="56581" x="9999663" y="4756150"/>
          <p14:tracePt t="56594" x="9963150" y="4756150"/>
          <p14:tracePt t="56613" x="9661525" y="4899025"/>
          <p14:tracePt t="56628" x="9590088" y="4933950"/>
          <p14:tracePt t="56630" x="9518650" y="5022850"/>
          <p14:tracePt t="56643" x="9482138" y="5040313"/>
          <p14:tracePt t="56660" x="9482138" y="5076825"/>
          <p14:tracePt t="56677" x="9482138" y="5111750"/>
          <p14:tracePt t="56694" x="9501188" y="5130800"/>
          <p14:tracePt t="56710" x="9642475" y="5254625"/>
          <p14:tracePt t="56728" x="9696450" y="5272088"/>
          <p14:tracePt t="56746" x="9732963" y="5308600"/>
          <p14:tracePt t="56792" x="9732963" y="5343525"/>
          <p14:tracePt t="56799" x="9732963" y="5397500"/>
          <p14:tracePt t="56810" x="9678988" y="5521325"/>
          <p14:tracePt t="56828" x="9553575" y="5772150"/>
          <p14:tracePt t="56844" x="9161463" y="6162675"/>
          <p14:tracePt t="56863" x="8591550" y="6519863"/>
          <p14:tracePt t="56864" x="8270875" y="6732588"/>
          <p14:tracePt t="56876" x="7896225" y="68405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/>
              <a:t>SVM + Embeddings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Vídeo 13">
            <a:hlinkClick r:id="" action="ppaction://media"/>
            <a:extLst>
              <a:ext uri="{FF2B5EF4-FFF2-40B4-BE49-F238E27FC236}">
                <a16:creationId xmlns:a16="http://schemas.microsoft.com/office/drawing/2014/main" id="{15A2D8F6-890F-EA63-9BC8-A60FF1DFF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7"/>
    </mc:Choice>
    <mc:Fallback>
      <p:transition spd="slow" advTm="3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124B9C-CD30-CE0D-612B-B876D4D0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651DDDC-E2FD-0C26-6E28-CAFC46468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70" y="1990622"/>
            <a:ext cx="5753903" cy="8097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4DD33C6-B4F5-D851-BD27-45C42F984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70" y="3405099"/>
            <a:ext cx="8640381" cy="20862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AC1E6FC-A947-5D37-EF4B-6D25B5391CF2}"/>
              </a:ext>
            </a:extLst>
          </p:cNvPr>
          <p:cNvSpPr txBox="1"/>
          <p:nvPr/>
        </p:nvSpPr>
        <p:spPr>
          <a:xfrm>
            <a:off x="7408564" y="1710200"/>
            <a:ext cx="3940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Criando o modelo com o Word2Vec</a:t>
            </a:r>
          </a:p>
          <a:p>
            <a:r>
              <a:rPr lang="pt-BR" dirty="0"/>
              <a:t>Função pra pegar os </a:t>
            </a:r>
            <a:r>
              <a:rPr lang="pt-BR" dirty="0" err="1"/>
              <a:t>Embeddings</a:t>
            </a:r>
            <a:endParaRPr lang="pt-BR" dirty="0"/>
          </a:p>
          <a:p>
            <a:r>
              <a:rPr lang="pt-BR" dirty="0"/>
              <a:t>Treinar o modelo</a:t>
            </a:r>
          </a:p>
          <a:p>
            <a:r>
              <a:rPr lang="pt-BR" dirty="0"/>
              <a:t>Extrair métricas de avaliação</a:t>
            </a:r>
            <a:endParaRPr lang="en-US" dirty="0"/>
          </a:p>
        </p:txBody>
      </p:sp>
      <p:pic>
        <p:nvPicPr>
          <p:cNvPr id="15" name="Vídeo 14">
            <a:hlinkClick r:id="" action="ppaction://media"/>
            <a:extLst>
              <a:ext uri="{FF2B5EF4-FFF2-40B4-BE49-F238E27FC236}">
                <a16:creationId xmlns:a16="http://schemas.microsoft.com/office/drawing/2014/main" id="{A4AB8823-F218-8E00-C089-BF320D149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306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6"/>
    </mc:Choice>
    <mc:Fallback>
      <p:transition spd="slow" advTm="26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20" x="34925" y="2671763"/>
          <p14:tracePt t="3834" x="34925" y="2636838"/>
          <p14:tracePt t="3854" x="34925" y="2600325"/>
          <p14:tracePt t="4071" x="71438" y="2600325"/>
          <p14:tracePt t="4084" x="106363" y="2600325"/>
          <p14:tracePt t="4171" x="125413" y="2617788"/>
          <p14:tracePt t="4235" x="160338" y="2617788"/>
          <p14:tracePt t="4252" x="196850" y="2617788"/>
          <p14:tracePt t="4271" x="231775" y="2617788"/>
          <p14:tracePt t="4284" x="249238" y="2617788"/>
          <p14:tracePt t="4301" x="285750" y="2617788"/>
          <p14:tracePt t="4335" x="320675" y="2617788"/>
          <p14:tracePt t="4353" x="338138" y="2617788"/>
          <p14:tracePt t="4539" x="303213" y="2600325"/>
          <p14:tracePt t="4561" x="266700" y="2600325"/>
          <p14:tracePt t="5099" x="320675" y="2600325"/>
          <p14:tracePt t="5117" x="357188" y="2582863"/>
          <p14:tracePt t="5138" x="374650" y="2582863"/>
          <p14:tracePt t="5228" x="374650" y="2547938"/>
          <p14:tracePt t="5310" x="409575" y="2547938"/>
          <p14:tracePt t="5350" x="446088" y="2547938"/>
          <p14:tracePt t="5373" x="463550" y="2547938"/>
          <p14:tracePt t="5424" x="498475" y="2547938"/>
          <p14:tracePt t="5446" x="534988" y="2547938"/>
          <p14:tracePt t="5468" x="569913" y="2547938"/>
          <p14:tracePt t="5479" x="588963" y="2547938"/>
          <p14:tracePt t="5503" x="658813" y="2547938"/>
          <p14:tracePt t="5519" x="712788" y="2565400"/>
          <p14:tracePt t="5536" x="819150" y="2636838"/>
          <p14:tracePt t="5552" x="962025" y="2708275"/>
          <p14:tracePt t="5568" x="1033463" y="2725738"/>
          <p14:tracePt t="5584" x="1087438" y="2760663"/>
          <p14:tracePt t="5600" x="1122363" y="2797175"/>
          <p14:tracePt t="5617" x="1141413" y="2814638"/>
          <p14:tracePt t="5635" x="1176338" y="2814638"/>
          <p14:tracePt t="5651" x="1247775" y="2886075"/>
          <p14:tracePt t="5703" x="1282700" y="2921000"/>
          <p14:tracePt t="5704" x="1301750" y="2921000"/>
          <p14:tracePt t="5720" x="1373188" y="2974975"/>
          <p14:tracePt t="5737" x="1425575" y="3009900"/>
          <p14:tracePt t="5754" x="1497013" y="3046413"/>
          <p14:tracePt t="5768" x="1533525" y="3081338"/>
          <p14:tracePt t="5787" x="1604963" y="3098800"/>
          <p14:tracePt t="5801" x="1728788" y="3170238"/>
          <p14:tracePt t="5818" x="1871663" y="3206750"/>
          <p14:tracePt t="5836" x="2103438" y="3241675"/>
          <p14:tracePt t="5852" x="2478088" y="3295650"/>
          <p14:tracePt t="5869" x="2851150" y="3295650"/>
          <p14:tracePt t="5885" x="3297238" y="3295650"/>
          <p14:tracePt t="5901" x="3743325" y="3295650"/>
          <p14:tracePt t="5918" x="4260850" y="3259138"/>
          <p14:tracePt t="5938" x="4830763" y="3117850"/>
          <p14:tracePt t="5952" x="4991100" y="3081338"/>
          <p14:tracePt t="5970" x="5346700" y="2957513"/>
          <p14:tracePt t="5984" x="5454650" y="2921000"/>
          <p14:tracePt t="6001" x="5614988" y="2849563"/>
          <p14:tracePt t="6002" x="5632450" y="2814638"/>
          <p14:tracePt t="6021" x="5810250" y="2778125"/>
          <p14:tracePt t="6035" x="5953125" y="2708275"/>
          <p14:tracePt t="6056" x="6149975" y="2636838"/>
          <p14:tracePt t="6068" x="6327775" y="2600325"/>
          <p14:tracePt t="6085" x="6577013" y="2511425"/>
          <p14:tracePt t="6101" x="6862763" y="2439988"/>
          <p14:tracePt t="6118" x="7040563" y="2351088"/>
          <p14:tracePt t="6135" x="7237413" y="2316163"/>
          <p14:tracePt t="6152" x="7326313" y="2316163"/>
          <p14:tracePt t="6169" x="7378700" y="2316163"/>
          <p14:tracePt t="6184" x="7486650" y="2279650"/>
          <p14:tracePt t="6202" x="7610475" y="2279650"/>
          <p14:tracePt t="6222" x="7735888" y="2279650"/>
          <p14:tracePt t="6234" x="7807325" y="2279650"/>
          <p14:tracePt t="6254" x="7896225" y="2297113"/>
          <p14:tracePt t="6269" x="7967663" y="2297113"/>
          <p14:tracePt t="6360" x="7913688" y="2297113"/>
          <p14:tracePt t="6366" x="7878763" y="2297113"/>
          <p14:tracePt t="6384" x="7789863" y="2279650"/>
          <p14:tracePt t="6401" x="7646988" y="2244725"/>
          <p14:tracePt t="6417" x="7504113" y="2208213"/>
          <p14:tracePt t="6434" x="7272338" y="2136775"/>
          <p14:tracePt t="6454" x="7077075" y="2066925"/>
          <p14:tracePt t="6455" x="7005638" y="2030413"/>
          <p14:tracePt t="6468" x="6897688" y="1978025"/>
          <p14:tracePt t="6486" x="6702425" y="1941513"/>
          <p14:tracePt t="6488" x="6684963" y="1941513"/>
          <p14:tracePt t="6501" x="6577013" y="1906588"/>
          <p14:tracePt t="6520" x="6381750" y="1906588"/>
          <p14:tracePt t="6522" x="6310313" y="1870075"/>
          <p14:tracePt t="6535" x="6202363" y="1870075"/>
          <p14:tracePt t="6537" x="6078538" y="1835150"/>
          <p14:tracePt t="6550" x="5970588" y="1835150"/>
          <p14:tracePt t="6569" x="5721350" y="1798638"/>
          <p14:tracePt t="6587" x="5526088" y="1763713"/>
          <p14:tracePt t="6601" x="5294313" y="1709738"/>
          <p14:tracePt t="6617" x="4973638" y="1674813"/>
          <p14:tracePt t="6634" x="4545013" y="1674813"/>
          <p14:tracePt t="6651" x="4081463" y="1674813"/>
          <p14:tracePt t="6668" x="3654425" y="1638300"/>
          <p14:tracePt t="6688" x="3422650" y="1638300"/>
          <p14:tracePt t="6701" x="3244850" y="1638300"/>
          <p14:tracePt t="6720" x="3065463" y="1638300"/>
          <p14:tracePt t="6736" x="2870200" y="1638300"/>
          <p14:tracePt t="6738" x="2798763" y="1638300"/>
          <p14:tracePt t="6751" x="2781300" y="1638300"/>
          <p14:tracePt t="6767" x="2638425" y="1657350"/>
          <p14:tracePt t="6785" x="2459038" y="1657350"/>
          <p14:tracePt t="6787" x="2335213" y="1692275"/>
          <p14:tracePt t="6801" x="2228850" y="1692275"/>
          <p14:tracePt t="6820" x="2049463" y="1692275"/>
          <p14:tracePt t="6833" x="2014538" y="1692275"/>
          <p14:tracePt t="6834" x="1997075" y="1692275"/>
          <p14:tracePt t="6852" x="1889125" y="1692275"/>
          <p14:tracePt t="6869" x="1835150" y="1709738"/>
          <p14:tracePt t="6885" x="1782763" y="1781175"/>
          <p14:tracePt t="6902" x="1746250" y="1835150"/>
          <p14:tracePt t="6917" x="1711325" y="1941513"/>
          <p14:tracePt t="6936" x="1674813" y="2030413"/>
          <p14:tracePt t="6951" x="1639888" y="2173288"/>
          <p14:tracePt t="6971" x="1604963" y="2368550"/>
          <p14:tracePt t="6974" x="1604963" y="2476500"/>
          <p14:tracePt t="6986" x="1604963" y="2547938"/>
          <p14:tracePt t="7002" x="1604963" y="2600325"/>
          <p14:tracePt t="7004" x="1604963" y="2671763"/>
          <p14:tracePt t="7017" x="1604963" y="2708275"/>
          <p14:tracePt t="7038" x="1657350" y="2868613"/>
          <p14:tracePt t="7050" x="1657350" y="2921000"/>
          <p14:tracePt t="7068" x="1711325" y="3028950"/>
          <p14:tracePt t="7084" x="1817688" y="3063875"/>
          <p14:tracePt t="7102" x="1943100" y="3152775"/>
          <p14:tracePt t="7118" x="1997075" y="3189288"/>
          <p14:tracePt t="7134" x="2032000" y="3224213"/>
          <p14:tracePt t="7151" x="2120900" y="3224213"/>
          <p14:tracePt t="7167" x="2228850" y="3241675"/>
          <p14:tracePt t="7184" x="2352675" y="3241675"/>
          <p14:tracePt t="7202" x="2495550" y="3224213"/>
          <p14:tracePt t="7220" x="2601913" y="3117850"/>
          <p14:tracePt t="7236" x="2744788" y="3009900"/>
          <p14:tracePt t="7253" x="2851150" y="2903538"/>
          <p14:tracePt t="7255" x="2887663" y="2868613"/>
          <p14:tracePt t="7268" x="2922588" y="2814638"/>
          <p14:tracePt t="7285" x="2976563" y="2708275"/>
          <p14:tracePt t="7301" x="3048000" y="2654300"/>
          <p14:tracePt t="7317" x="3101975" y="2547938"/>
          <p14:tracePt t="7321" x="3136900" y="2528888"/>
          <p14:tracePt t="7334" x="3173413" y="2528888"/>
          <p14:tracePt t="7350" x="3225800" y="2457450"/>
          <p14:tracePt t="7352" x="3262313" y="2387600"/>
          <p14:tracePt t="7367" x="3297238" y="2368550"/>
          <p14:tracePt t="7384" x="3297238" y="2333625"/>
          <p14:tracePt t="7400" x="3314700" y="2333625"/>
          <p14:tracePt t="7417" x="3351213" y="2297113"/>
          <p14:tracePt t="7571" x="3351213" y="2316163"/>
          <p14:tracePt t="7578" x="3351213" y="2387600"/>
          <p14:tracePt t="7601" x="3297238" y="2528888"/>
          <p14:tracePt t="7619" x="3065463" y="2760663"/>
          <p14:tracePt t="7634" x="2922588" y="2797175"/>
          <p14:tracePt t="7651" x="2887663" y="2797175"/>
          <p14:tracePt t="7669" x="2870200" y="2797175"/>
          <p14:tracePt t="7686" x="2833688" y="2797175"/>
          <p14:tracePt t="7701" x="2781300" y="2778125"/>
          <p14:tracePt t="7718" x="2709863" y="2725738"/>
          <p14:tracePt t="7734" x="2655888" y="2689225"/>
          <p14:tracePt t="7751" x="2620963" y="2654300"/>
          <p14:tracePt t="7768" x="2584450" y="2636838"/>
          <p14:tracePt t="7785" x="2566988" y="2636838"/>
          <p14:tracePt t="7805" x="2530475" y="2600325"/>
          <p14:tracePt t="7834" x="2495550" y="2600325"/>
          <p14:tracePt t="7852" x="2478088" y="2565400"/>
          <p14:tracePt t="7867" x="2441575" y="2565400"/>
          <p14:tracePt t="7884" x="2406650" y="2547938"/>
          <p14:tracePt t="7903" x="2352675" y="2511425"/>
          <p14:tracePt t="7918" x="2317750" y="2476500"/>
          <p14:tracePt t="7937" x="2317750" y="2439988"/>
          <p14:tracePt t="8039" x="2335213" y="2439988"/>
          <p14:tracePt t="8047" x="2389188" y="2439988"/>
          <p14:tracePt t="8055" x="2424113" y="2439988"/>
          <p14:tracePt t="8067" x="2459038" y="2439988"/>
          <p14:tracePt t="8084" x="2584450" y="2439988"/>
          <p14:tracePt t="8101" x="2690813" y="2439988"/>
          <p14:tracePt t="8102" x="2744788" y="2439988"/>
          <p14:tracePt t="8117" x="2816225" y="2439988"/>
          <p14:tracePt t="8138" x="2922588" y="2439988"/>
          <p14:tracePt t="8151" x="2976563" y="2439988"/>
          <p14:tracePt t="8168" x="2976563" y="2457450"/>
          <p14:tracePt t="8186" x="3013075" y="2457450"/>
          <p14:tracePt t="8221" x="3048000" y="2457450"/>
          <p14:tracePt t="8267" x="3065463" y="2457450"/>
          <p14:tracePt t="8434" x="3065463" y="2493963"/>
          <p14:tracePt t="8443" x="3101975" y="2493963"/>
          <p14:tracePt t="8491" x="3136900" y="2493963"/>
          <p14:tracePt t="8520" x="3154363" y="2493963"/>
          <p14:tracePt t="8536" x="3190875" y="2493963"/>
          <p14:tracePt t="8589" x="3225800" y="2493963"/>
          <p14:tracePt t="8612" x="3262313" y="2493963"/>
          <p14:tracePt t="8636" x="3314700" y="2493963"/>
          <p14:tracePt t="8669" x="3368675" y="2493963"/>
          <p14:tracePt t="8685" x="3405188" y="2493963"/>
          <p14:tracePt t="8702" x="3440113" y="2493963"/>
          <p14:tracePt t="8720" x="3494088" y="2493963"/>
          <p14:tracePt t="8735" x="3529013" y="2493963"/>
          <p14:tracePt t="8753" x="3600450" y="2493963"/>
          <p14:tracePt t="8769" x="3654425" y="2493963"/>
          <p14:tracePt t="8788" x="3689350" y="2493963"/>
          <p14:tracePt t="8802" x="3743325" y="2493963"/>
          <p14:tracePt t="8820" x="3778250" y="2493963"/>
          <p14:tracePt t="8822" x="3797300" y="2493963"/>
          <p14:tracePt t="8837" x="3832225" y="2493963"/>
          <p14:tracePt t="8854" x="3903663" y="2528888"/>
          <p14:tracePt t="8869" x="3921125" y="2528888"/>
          <p14:tracePt t="8872" x="3957638" y="2528888"/>
          <p14:tracePt t="8887" x="3992563" y="2528888"/>
          <p14:tracePt t="8901" x="4046538" y="2528888"/>
          <p14:tracePt t="8919" x="4152900" y="2528888"/>
          <p14:tracePt t="8972" x="4189413" y="2528888"/>
          <p14:tracePt t="9136" x="4206875" y="2528888"/>
          <p14:tracePt t="9202" x="4241800" y="2528888"/>
          <p14:tracePt t="9210" x="4278313" y="2528888"/>
          <p14:tracePt t="9235" x="4295775" y="2528888"/>
          <p14:tracePt t="9257" x="4330700" y="2528888"/>
          <p14:tracePt t="9331" x="4367213" y="2528888"/>
          <p14:tracePt t="9362" x="4367213" y="2511425"/>
          <p14:tracePt t="9387" x="4402138" y="2511425"/>
          <p14:tracePt t="9400" x="4402138" y="2476500"/>
          <p14:tracePt t="9417" x="4421188" y="2439988"/>
          <p14:tracePt t="9434" x="4421188" y="2422525"/>
          <p14:tracePt t="9437" x="4456113" y="2387600"/>
          <p14:tracePt t="9453" x="4456113" y="2351088"/>
          <p14:tracePt t="9469" x="4456113" y="2333625"/>
          <p14:tracePt t="9485" x="4438650" y="2297113"/>
          <p14:tracePt t="9502" x="4384675" y="2227263"/>
          <p14:tracePt t="9518" x="4349750" y="2227263"/>
          <p14:tracePt t="9536" x="4260850" y="2208213"/>
          <p14:tracePt t="9552" x="4224338" y="2173288"/>
          <p14:tracePt t="9569" x="4189413" y="2136775"/>
          <p14:tracePt t="9587" x="4098925" y="2101850"/>
          <p14:tracePt t="9601" x="4029075" y="2101850"/>
          <p14:tracePt t="9620" x="3938588" y="2101850"/>
          <p14:tracePt t="9621" x="3867150" y="2101850"/>
          <p14:tracePt t="9635" x="3849688" y="2101850"/>
          <p14:tracePt t="9651" x="3706813" y="2101850"/>
          <p14:tracePt t="9653" x="3689350" y="2101850"/>
          <p14:tracePt t="9668" x="3617913" y="2101850"/>
          <p14:tracePt t="9686" x="3494088" y="2101850"/>
          <p14:tracePt t="9702" x="3405188" y="2101850"/>
          <p14:tracePt t="9722" x="3262313" y="2101850"/>
          <p14:tracePt t="9734" x="3082925" y="2101850"/>
          <p14:tracePt t="9752" x="2941638" y="2101850"/>
          <p14:tracePt t="9768" x="2833688" y="2119313"/>
          <p14:tracePt t="9785" x="2781300" y="2119313"/>
          <p14:tracePt t="9803" x="2727325" y="2155825"/>
          <p14:tracePt t="9819" x="2655888" y="2155825"/>
          <p14:tracePt t="9835" x="2601913" y="2155825"/>
          <p14:tracePt t="9853" x="2566988" y="2155825"/>
          <p14:tracePt t="9868" x="2513013" y="2155825"/>
          <p14:tracePt t="9885" x="2478088" y="2155825"/>
          <p14:tracePt t="9902" x="2441575" y="2155825"/>
          <p14:tracePt t="9919" x="2389188" y="2155825"/>
          <p14:tracePt t="9938" x="2352675" y="2155825"/>
          <p14:tracePt t="10726" x="2352675" y="2351088"/>
          <p14:tracePt t="10728" x="2352675" y="2405063"/>
          <p14:tracePt t="10753" x="2370138" y="2493963"/>
          <p14:tracePt t="10769" x="2424113" y="2565400"/>
          <p14:tracePt t="10786" x="2459038" y="2600325"/>
          <p14:tracePt t="10802" x="2495550" y="2617788"/>
          <p14:tracePt t="10818" x="2513013" y="2654300"/>
          <p14:tracePt t="10834" x="2584450" y="2689225"/>
          <p14:tracePt t="10852" x="2638425" y="2708275"/>
          <p14:tracePt t="10868" x="2673350" y="2708275"/>
          <p14:tracePt t="10885" x="2727325" y="2743200"/>
          <p14:tracePt t="10901" x="2870200" y="2778125"/>
          <p14:tracePt t="10918" x="3048000" y="2814638"/>
          <p14:tracePt t="10952" x="4081463" y="2903538"/>
          <p14:tracePt t="10970" x="5045075" y="2992438"/>
          <p14:tracePt t="10985" x="5400675" y="2992438"/>
          <p14:tracePt t="11003" x="6292850" y="3098800"/>
          <p14:tracePt t="11019" x="6684963" y="3098800"/>
          <p14:tracePt t="11036" x="6986588" y="3098800"/>
          <p14:tracePt t="11054" x="7146925" y="3098800"/>
          <p14:tracePt t="11069" x="7272338" y="3098800"/>
          <p14:tracePt t="11085" x="7326313" y="3098800"/>
          <p14:tracePt t="11101" x="7361238" y="3098800"/>
          <p14:tracePt t="11119" x="7432675" y="3098800"/>
          <p14:tracePt t="11135" x="7486650" y="3098800"/>
          <p14:tracePt t="11152" x="7539038" y="3046413"/>
          <p14:tracePt t="11168" x="7646988" y="3028950"/>
          <p14:tracePt t="11187" x="7824788" y="3028950"/>
          <p14:tracePt t="11188" x="7896225" y="3028950"/>
          <p14:tracePt t="11202" x="7913688" y="3028950"/>
          <p14:tracePt t="11221" x="8162925" y="2921000"/>
          <p14:tracePt t="11235" x="8199438" y="2886075"/>
          <p14:tracePt t="11236" x="8270875" y="2849563"/>
          <p14:tracePt t="11252" x="8377238" y="2778125"/>
          <p14:tracePt t="11268" x="8520113" y="2671763"/>
          <p14:tracePt t="11284" x="8662988" y="2528888"/>
          <p14:tracePt t="11304" x="8786813" y="2368550"/>
          <p14:tracePt t="11321" x="8894763" y="2262188"/>
          <p14:tracePt t="11335" x="8947150" y="2208213"/>
          <p14:tracePt t="11351" x="8983663" y="2208213"/>
          <p14:tracePt t="11368" x="8983663" y="2173288"/>
          <p14:tracePt t="11392" x="9018588" y="2173288"/>
          <p14:tracePt t="11400" x="9018588" y="2136775"/>
          <p14:tracePt t="11417" x="9109075" y="2084388"/>
          <p14:tracePt t="11434" x="9161463" y="2047875"/>
          <p14:tracePt t="11454" x="9197975" y="2012950"/>
          <p14:tracePt t="11454" x="9232900" y="2012950"/>
          <p14:tracePt t="11468" x="9232900" y="1995488"/>
          <p14:tracePt t="11484" x="9269413" y="1958975"/>
          <p14:tracePt t="11486" x="9286875" y="1958975"/>
          <p14:tracePt t="11504" x="9286875" y="1924050"/>
          <p14:tracePt t="11520" x="9321800" y="1924050"/>
          <p14:tracePt t="11586" x="9358313" y="1924050"/>
          <p14:tracePt t="11592" x="9375775" y="1924050"/>
          <p14:tracePt t="11600" x="9410700" y="1941513"/>
          <p14:tracePt t="11617" x="9553575" y="2012950"/>
          <p14:tracePt t="11634" x="9696450" y="2119313"/>
          <p14:tracePt t="11651" x="9893300" y="2279650"/>
          <p14:tracePt t="11668" x="10053638" y="2387600"/>
          <p14:tracePt t="11684" x="10194925" y="2493963"/>
          <p14:tracePt t="11702" x="10302875" y="2600325"/>
          <p14:tracePt t="11720" x="10409238" y="2743200"/>
          <p14:tracePt t="11734" x="10480675" y="2886075"/>
          <p14:tracePt t="11753" x="10623550" y="3063875"/>
          <p14:tracePt t="11767" x="10658475" y="3135313"/>
          <p14:tracePt t="11787" x="10729913" y="3438525"/>
          <p14:tracePt t="11802" x="10855325" y="3633788"/>
          <p14:tracePt t="11820" x="10926763" y="3776663"/>
          <p14:tracePt t="11837" x="10961688" y="3848100"/>
          <p14:tracePt t="11854" x="10979150" y="3900488"/>
          <p14:tracePt t="11876" x="11015663" y="3900488"/>
          <p14:tracePt t="11919" x="11015663" y="3937000"/>
          <p14:tracePt t="11939" x="11015663" y="3989388"/>
          <p14:tracePt t="11951" x="11050588" y="4025900"/>
          <p14:tracePt t="11972" x="11050588" y="4079875"/>
          <p14:tracePt t="11983" x="11050588" y="4114800"/>
          <p14:tracePt t="12005" x="11069638" y="4186238"/>
          <p14:tracePt t="12020" x="11069638" y="4203700"/>
          <p14:tracePt t="13081" x="11033125" y="4203700"/>
          <p14:tracePt t="13130" x="10998200" y="4203700"/>
          <p14:tracePt t="13137" x="10979150" y="4203700"/>
          <p14:tracePt t="13167" x="10909300" y="4203700"/>
          <p14:tracePt t="13186" x="10748963" y="4097338"/>
          <p14:tracePt t="13202" x="10694988" y="4060825"/>
          <p14:tracePt t="13218" x="10658475" y="4043363"/>
          <p14:tracePt t="13236" x="10623550" y="4008438"/>
          <p14:tracePt t="13251" x="10587038" y="4008438"/>
          <p14:tracePt t="13283" x="10569575" y="4008438"/>
          <p14:tracePt t="13317" x="10569575" y="3971925"/>
          <p14:tracePt t="14869" x="10694988" y="4025900"/>
          <p14:tracePt t="14876" x="10766425" y="4060825"/>
          <p14:tracePt t="14885" x="10801350" y="4149725"/>
          <p14:tracePt t="14919" x="11015663" y="4310063"/>
          <p14:tracePt t="14936" x="11050588" y="4346575"/>
          <p14:tracePt t="14952" x="11050588" y="4381500"/>
          <p14:tracePt t="14973" x="11050588" y="4400550"/>
          <p14:tracePt t="14984" x="11050588" y="4435475"/>
          <p14:tracePt t="15001" x="10998200" y="4506913"/>
          <p14:tracePt t="15019" x="10944225" y="4524375"/>
          <p14:tracePt t="15034" x="10872788" y="4560888"/>
          <p14:tracePt t="15052" x="10783888" y="4595813"/>
          <p14:tracePt t="15055" x="10658475" y="4630738"/>
          <p14:tracePt t="15067" x="10498138" y="4667250"/>
          <p14:tracePt t="15087" x="9893300" y="4721225"/>
          <p14:tracePt t="15101" x="9358313" y="4810125"/>
          <p14:tracePt t="15119" x="8716963" y="4862513"/>
          <p14:tracePt t="15135" x="8181975" y="4916488"/>
          <p14:tracePt t="15155" x="7735888" y="4916488"/>
          <p14:tracePt t="15187" x="6719888" y="4916488"/>
          <p14:tracePt t="15203" x="6007100" y="4916488"/>
          <p14:tracePt t="15220" x="5721350" y="4916488"/>
          <p14:tracePt t="15236" x="5276850" y="4916488"/>
          <p14:tracePt t="15252" x="4902200" y="4916488"/>
          <p14:tracePt t="15269" x="4527550" y="4879975"/>
          <p14:tracePt t="15285" x="4260850" y="4879975"/>
          <p14:tracePt t="15302" x="3975100" y="4879975"/>
          <p14:tracePt t="15318" x="3832225" y="4879975"/>
          <p14:tracePt t="15337" x="3600450" y="4845050"/>
          <p14:tracePt t="15350" x="3529013" y="4845050"/>
          <p14:tracePt t="15369" x="3225800" y="4845050"/>
          <p14:tracePt t="15386" x="2994025" y="4810125"/>
          <p14:tracePt t="15403" x="2727325" y="4810125"/>
          <p14:tracePt t="15420" x="2495550" y="4773613"/>
          <p14:tracePt t="15437" x="2352675" y="4738688"/>
          <p14:tracePt t="15452" x="2209800" y="4667250"/>
          <p14:tracePt t="15471" x="2066925" y="4630738"/>
          <p14:tracePt t="15485" x="1889125" y="4595813"/>
          <p14:tracePt t="15501" x="1835150" y="4560888"/>
          <p14:tracePt t="15520" x="1800225" y="4560888"/>
          <p14:tracePt t="15534" x="1765300" y="4541838"/>
          <p14:tracePt t="15554" x="1765300" y="4506913"/>
          <p14:tracePt t="15573" x="1711325" y="4470400"/>
          <p14:tracePt t="15605" x="1550988" y="4435475"/>
          <p14:tracePt t="15620" x="1462088" y="4418013"/>
          <p14:tracePt t="15635" x="1425575" y="4346575"/>
          <p14:tracePt t="15677" x="1390650" y="4310063"/>
          <p14:tracePt t="15683" x="1390650" y="4292600"/>
          <p14:tracePt t="15702" x="1373188" y="4257675"/>
          <p14:tracePt t="15720" x="1373188" y="4221163"/>
          <p14:tracePt t="15735" x="1373188" y="4168775"/>
          <p14:tracePt t="15756" x="1319213" y="4025900"/>
          <p14:tracePt t="15767" x="1319213" y="3971925"/>
          <p14:tracePt t="15788" x="1301750" y="3829050"/>
          <p14:tracePt t="15804" x="1265238" y="3794125"/>
          <p14:tracePt t="15836" x="1265238" y="3740150"/>
          <p14:tracePt t="15855" x="1230313" y="3668713"/>
          <p14:tracePt t="15867" x="1193800" y="3651250"/>
          <p14:tracePt t="15868" x="1193800" y="3616325"/>
          <p14:tracePt t="15887" x="1176338" y="3562350"/>
          <p14:tracePt t="15900" x="1104900" y="3455988"/>
          <p14:tracePt t="15922" x="1069975" y="3419475"/>
          <p14:tracePt t="15937" x="1069975" y="3402013"/>
          <p14:tracePt t="15953" x="1050925" y="3367088"/>
          <p14:tracePt t="15970" x="1050925" y="3330575"/>
          <p14:tracePt t="16019" x="1050925" y="3313113"/>
          <p14:tracePt t="16035" x="1087438" y="3313113"/>
          <p14:tracePt t="16053" x="1122363" y="3313113"/>
          <p14:tracePt t="16054" x="1158875" y="3313113"/>
          <p14:tracePt t="16088" x="1212850" y="3313113"/>
          <p14:tracePt t="16257" x="1247775" y="3349625"/>
          <p14:tracePt t="16281" x="1247775" y="3384550"/>
          <p14:tracePt t="16319" x="1265238" y="3402013"/>
          <p14:tracePt t="16334" x="1301750" y="3438525"/>
          <p14:tracePt t="16352" x="1354138" y="3473450"/>
          <p14:tracePt t="16369" x="1390650" y="3598863"/>
          <p14:tracePt t="16385" x="1462088" y="3668713"/>
          <p14:tracePt t="16403" x="1497013" y="3759200"/>
          <p14:tracePt t="16419" x="1514475" y="3811588"/>
          <p14:tracePt t="16435" x="1550988" y="3848100"/>
          <p14:tracePt t="16452" x="1550988" y="3883025"/>
          <p14:tracePt t="16469" x="1585913" y="3883025"/>
          <p14:tracePt t="16485" x="1585913" y="3900488"/>
          <p14:tracePt t="16564" x="1585913" y="3937000"/>
          <p14:tracePt t="16662" x="1568450" y="3937000"/>
          <p14:tracePt t="16709" x="1533525" y="3937000"/>
          <p14:tracePt t="16743" x="1514475" y="3937000"/>
          <p14:tracePt t="16756" x="1479550" y="3937000"/>
          <p14:tracePt t="16769" x="1479550" y="3919538"/>
          <p14:tracePt t="16790" x="1443038" y="3919538"/>
          <p14:tracePt t="16801" x="1443038" y="3900488"/>
          <p14:tracePt t="16819" x="1425575" y="3900488"/>
          <p14:tracePt t="16838" x="1425575" y="3865563"/>
          <p14:tracePt t="16870" x="1390650" y="3865563"/>
          <p14:tracePt t="16929" x="1390650" y="3829050"/>
          <p14:tracePt t="17238" x="1408113" y="3829050"/>
          <p14:tracePt t="17252" x="1425575" y="3848100"/>
          <p14:tracePt t="17287" x="1462088" y="3883025"/>
          <p14:tracePt t="17302" x="1497013" y="3900488"/>
          <p14:tracePt t="17319" x="1550988" y="3937000"/>
          <p14:tracePt t="17336" x="1550988" y="3971925"/>
          <p14:tracePt t="17352" x="1585913" y="3989388"/>
          <p14:tracePt t="17369" x="1639888" y="4025900"/>
          <p14:tracePt t="17401" x="1674813" y="4114800"/>
          <p14:tracePt t="17417" x="1674813" y="4149725"/>
          <p14:tracePt t="17450" x="1711325" y="4203700"/>
          <p14:tracePt t="17470" x="1728788" y="4275138"/>
          <p14:tracePt t="17488" x="1728788" y="4310063"/>
          <p14:tracePt t="17523" x="1765300" y="4329113"/>
          <p14:tracePt t="17554" x="1800225" y="4329113"/>
          <p14:tracePt t="17595" x="1800225" y="4364038"/>
          <p14:tracePt t="17617" x="1817688" y="4400550"/>
          <p14:tracePt t="17636" x="1817688" y="4452938"/>
          <p14:tracePt t="17652" x="1854200" y="4489450"/>
          <p14:tracePt t="17669" x="1854200" y="4541838"/>
          <p14:tracePt t="17686" x="1889125" y="4541838"/>
          <p14:tracePt t="17702" x="1925638" y="4578350"/>
          <p14:tracePt t="17752" x="1943100" y="4578350"/>
          <p14:tracePt t="17802" x="1943100" y="4613275"/>
          <p14:tracePt t="17818" x="1978025" y="4613275"/>
          <p14:tracePt t="18008" x="2014538" y="4630738"/>
          <p14:tracePt t="18023" x="2032000" y="4630738"/>
          <p14:tracePt t="18051" x="2066925" y="4667250"/>
          <p14:tracePt t="18069" x="2103438" y="4702175"/>
          <p14:tracePt t="18086" x="2120900" y="4702175"/>
          <p14:tracePt t="18110" x="2120900" y="4721225"/>
          <p14:tracePt t="18120" x="2157413" y="4721225"/>
          <p14:tracePt t="18145" x="2157413" y="4756150"/>
          <p14:tracePt t="18183" x="2192338" y="4756150"/>
          <p14:tracePt t="18427" x="2228850" y="4791075"/>
          <p14:tracePt t="18454" x="2246313" y="4827588"/>
          <p14:tracePt t="18475" x="2281238" y="4845050"/>
          <p14:tracePt t="18486" x="2317750" y="4845050"/>
          <p14:tracePt t="18501" x="2335213" y="4879975"/>
          <p14:tracePt t="18517" x="2406650" y="4916488"/>
          <p14:tracePt t="18535" x="2459038" y="4933950"/>
          <p14:tracePt t="18553" x="2530475" y="4970463"/>
          <p14:tracePt t="18568" x="2584450" y="5040313"/>
          <p14:tracePt t="18585" x="2620963" y="5059363"/>
          <p14:tracePt t="18602" x="2798763" y="5130800"/>
          <p14:tracePt t="18618" x="2887663" y="5130800"/>
          <p14:tracePt t="18636" x="3013075" y="5165725"/>
          <p14:tracePt t="18653" x="3119438" y="5200650"/>
          <p14:tracePt t="18667" x="3154363" y="5200650"/>
          <p14:tracePt t="18668" x="3173413" y="5200650"/>
          <p14:tracePt t="18685" x="3279775" y="5237163"/>
          <p14:tracePt t="18702" x="3297238" y="5254625"/>
          <p14:tracePt t="18719" x="3333750" y="5254625"/>
          <p14:tracePt t="18737" x="3386138" y="5291138"/>
          <p14:tracePt t="18757" x="3386138" y="5326063"/>
          <p14:tracePt t="18787" x="3422650" y="5326063"/>
          <p14:tracePt t="18806" x="3457575" y="5380038"/>
          <p14:tracePt t="18818" x="3494088" y="5414963"/>
          <p14:tracePt t="18839" x="3494088" y="5451475"/>
          <p14:tracePt t="18885" x="3511550" y="5468938"/>
          <p14:tracePt t="18936" x="3546475" y="5468938"/>
          <p14:tracePt t="18971" x="3582988" y="5468938"/>
          <p14:tracePt t="18991" x="3600450" y="5503863"/>
          <p14:tracePt t="19021" x="3671888" y="5503863"/>
          <p14:tracePt t="19035" x="3760788" y="5503863"/>
          <p14:tracePt t="19053" x="3832225" y="5503863"/>
          <p14:tracePt t="19068" x="3921125" y="5503863"/>
          <p14:tracePt t="19084" x="3992563" y="5503863"/>
          <p14:tracePt t="19101" x="4010025" y="5503863"/>
          <p14:tracePt t="19122" x="4046538" y="5503863"/>
          <p14:tracePt t="19134" x="4046538" y="5486400"/>
          <p14:tracePt t="19269" x="4046538" y="5468938"/>
          <p14:tracePt t="19273" x="3992563" y="5432425"/>
          <p14:tracePt t="19285" x="3957638" y="5432425"/>
          <p14:tracePt t="19303" x="3903663" y="5360988"/>
          <p14:tracePt t="19320" x="3814763" y="5343525"/>
          <p14:tracePt t="19334" x="3706813" y="5343525"/>
          <p14:tracePt t="19352" x="3582988" y="5308600"/>
          <p14:tracePt t="19354" x="3511550" y="5272088"/>
          <p14:tracePt t="19368" x="3386138" y="5272088"/>
          <p14:tracePt t="19384" x="3154363" y="5272088"/>
          <p14:tracePt t="19403" x="2870200" y="5237163"/>
          <p14:tracePt t="19419" x="2744788" y="5237163"/>
          <p14:tracePt t="19422" x="2673350" y="5237163"/>
          <p14:tracePt t="19436" x="2549525" y="5237163"/>
          <p14:tracePt t="19452" x="2406650" y="5237163"/>
          <p14:tracePt t="19468" x="2317750" y="5254625"/>
          <p14:tracePt t="19486" x="2120900" y="5291138"/>
          <p14:tracePt t="19503" x="2014538" y="5343525"/>
          <p14:tracePt t="19517" x="1871663" y="5432425"/>
          <p14:tracePt t="19535" x="1728788" y="5451475"/>
          <p14:tracePt t="19553" x="1639888" y="5486400"/>
          <p14:tracePt t="19567" x="1550988" y="5521325"/>
          <p14:tracePt t="19586" x="1479550" y="5521325"/>
          <p14:tracePt t="19587" x="1443038" y="5521325"/>
          <p14:tracePt t="20005" x="1497013" y="5521325"/>
          <p14:tracePt t="20021" x="1533525" y="5521325"/>
          <p14:tracePt t="20035" x="1550988" y="5521325"/>
          <p14:tracePt t="20053" x="1585913" y="5503863"/>
          <p14:tracePt t="20068" x="1622425" y="5468938"/>
          <p14:tracePt t="20087" x="1657350" y="5451475"/>
          <p14:tracePt t="20101" x="1674813" y="5414963"/>
          <p14:tracePt t="20117" x="1711325" y="5414963"/>
          <p14:tracePt t="20151" x="1746250" y="5380038"/>
          <p14:tracePt t="21293" x="1889125" y="5380038"/>
          <p14:tracePt t="21301" x="1906588" y="5360988"/>
          <p14:tracePt t="21318" x="2085975" y="5326063"/>
          <p14:tracePt t="21334" x="2228850" y="5237163"/>
          <p14:tracePt t="21351" x="2478088" y="5130800"/>
          <p14:tracePt t="21367" x="2549525" y="5094288"/>
          <p14:tracePt t="21384" x="2584450" y="5059363"/>
          <p14:tracePt t="21454" x="2566988" y="5022850"/>
          <p14:tracePt t="21471" x="2495550" y="5005388"/>
          <p14:tracePt t="21485" x="2478088" y="4970463"/>
          <p14:tracePt t="21503" x="2406650" y="4933950"/>
          <p14:tracePt t="21520" x="2389188" y="4916488"/>
          <p14:tracePt t="21535" x="2281238" y="4879975"/>
          <p14:tracePt t="21582" x="2246313" y="4879975"/>
          <p14:tracePt t="21600" x="2228850" y="4879975"/>
          <p14:tracePt t="21617" x="2157413" y="4879975"/>
          <p14:tracePt t="21634" x="2066925" y="4879975"/>
          <p14:tracePt t="21651" x="2032000" y="4916488"/>
          <p14:tracePt t="21668" x="2014538" y="4951413"/>
          <p14:tracePt t="21688" x="1943100" y="4951413"/>
          <p14:tracePt t="21702" x="1871663" y="4987925"/>
          <p14:tracePt t="21704" x="1854200" y="4987925"/>
          <p14:tracePt t="21718" x="1854200" y="5005388"/>
          <p14:tracePt t="21736" x="1674813" y="5111750"/>
          <p14:tracePt t="21754" x="1657350" y="5111750"/>
          <p14:tracePt t="21769" x="1585913" y="5148263"/>
          <p14:tracePt t="21801" x="1497013" y="5200650"/>
          <p14:tracePt t="21818" x="1408113" y="5200650"/>
          <p14:tracePt t="21835" x="1373188" y="5237163"/>
          <p14:tracePt t="21852" x="1319213" y="5254625"/>
          <p14:tracePt t="21868" x="1282700" y="5254625"/>
          <p14:tracePt t="21901" x="1230313" y="5254625"/>
          <p14:tracePt t="21996" x="1193800" y="5254625"/>
          <p14:tracePt t="22019" x="1158875" y="5254625"/>
          <p14:tracePt t="22076" x="1176338" y="5254625"/>
          <p14:tracePt t="22082" x="1247775" y="5272088"/>
          <p14:tracePt t="22100" x="1373188" y="5272088"/>
          <p14:tracePt t="22118" x="1604963" y="5237163"/>
          <p14:tracePt t="22134" x="1835150" y="5200650"/>
          <p14:tracePt t="22151" x="2066925" y="5165725"/>
          <p14:tracePt t="22167" x="2317750" y="5130800"/>
          <p14:tracePt t="22184" x="2584450" y="5094288"/>
          <p14:tracePt t="22203" x="2887663" y="5059363"/>
          <p14:tracePt t="22219" x="2959100" y="5059363"/>
          <p14:tracePt t="22220" x="3030538" y="5059363"/>
          <p14:tracePt t="22234" x="3048000" y="5022850"/>
          <p14:tracePt t="22252" x="3082925" y="5022850"/>
          <p14:tracePt t="22328" x="3119438" y="5022850"/>
          <p14:tracePt t="22334" x="3136900" y="5022850"/>
          <p14:tracePt t="22352" x="3173413" y="5022850"/>
          <p14:tracePt t="22368" x="3208338" y="5022850"/>
          <p14:tracePt t="22402" x="3244850" y="5022850"/>
          <p14:tracePt t="22464" x="3225800" y="5022850"/>
          <p14:tracePt t="22473" x="3190875" y="5022850"/>
          <p14:tracePt t="22485" x="3154363" y="5022850"/>
          <p14:tracePt t="22486" x="3136900" y="5040313"/>
          <p14:tracePt t="22503" x="3101975" y="5059363"/>
          <p14:tracePt t="22517" x="3065463" y="5094288"/>
          <p14:tracePt t="22536" x="3048000" y="5148263"/>
          <p14:tracePt t="22585" x="3048000" y="5183188"/>
          <p14:tracePt t="22600" x="3082925" y="5219700"/>
          <p14:tracePt t="22617" x="3262313" y="5219700"/>
          <p14:tracePt t="22637" x="3494088" y="5219700"/>
          <p14:tracePt t="22651" x="3814763" y="5219700"/>
          <p14:tracePt t="22669" x="4152900" y="5219700"/>
          <p14:tracePt t="22689" x="4616450" y="5308600"/>
          <p14:tracePt t="22690" x="4848225" y="5343525"/>
          <p14:tracePt t="22705" x="5222875" y="5397500"/>
          <p14:tracePt t="22719" x="5454650" y="5432425"/>
          <p14:tracePt t="22721" x="5526088" y="5432425"/>
          <p14:tracePt t="22735" x="5649913" y="5432425"/>
          <p14:tracePt t="22737" x="5649913" y="5468938"/>
          <p14:tracePt t="22752" x="5668963" y="5468938"/>
          <p14:tracePt t="22900" x="5738813" y="5468938"/>
          <p14:tracePt t="22918" x="5792788" y="5468938"/>
          <p14:tracePt t="22934" x="5864225" y="5451475"/>
          <p14:tracePt t="22952" x="5953125" y="5432425"/>
          <p14:tracePt t="22968" x="6024563" y="5432425"/>
          <p14:tracePt t="22984" x="6113463" y="5397500"/>
          <p14:tracePt t="23001" x="6256338" y="5397500"/>
          <p14:tracePt t="23018" x="6399213" y="5360988"/>
          <p14:tracePt t="23020" x="6453188" y="5360988"/>
          <p14:tracePt t="23033" x="6488113" y="5360988"/>
          <p14:tracePt t="23052" x="6594475" y="5326063"/>
          <p14:tracePt t="23069" x="6648450" y="5326063"/>
          <p14:tracePt t="23084" x="6719888" y="5291138"/>
          <p14:tracePt t="23101" x="6808788" y="5254625"/>
          <p14:tracePt t="23118" x="7040563" y="5183188"/>
          <p14:tracePt t="23133" x="7183438" y="5148263"/>
          <p14:tracePt t="23151" x="7432675" y="5059363"/>
          <p14:tracePt t="23167" x="7700963" y="5022850"/>
          <p14:tracePt t="23185" x="8039100" y="4933950"/>
          <p14:tracePt t="23203" x="8270875" y="4899025"/>
          <p14:tracePt t="23205" x="8431213" y="4899025"/>
          <p14:tracePt t="23217" x="8537575" y="4899025"/>
          <p14:tracePt t="23234" x="8877300" y="4862513"/>
          <p14:tracePt t="23251" x="9250363" y="4810125"/>
          <p14:tracePt t="23253" x="9410700" y="4773613"/>
          <p14:tracePt t="23268" x="9642475" y="4721225"/>
          <p14:tracePt t="23284" x="10053638" y="4595813"/>
          <p14:tracePt t="23287" x="10125075" y="4506913"/>
          <p14:tracePt t="23301" x="10248900" y="4435475"/>
          <p14:tracePt t="23318" x="10606088" y="4240213"/>
          <p14:tracePt t="23337" x="10712450" y="4132263"/>
          <p14:tracePt t="23350" x="10818813" y="4025900"/>
          <p14:tracePt t="23369" x="10872788" y="3954463"/>
          <p14:tracePt t="23388" x="10909300" y="3900488"/>
          <p14:tracePt t="23474" x="10855325" y="3900488"/>
          <p14:tracePt t="23485" x="10801350" y="3900488"/>
          <p14:tracePt t="23502" x="10606088" y="3919538"/>
          <p14:tracePt t="23519" x="10374313" y="4008438"/>
          <p14:tracePt t="23520" x="10266363" y="4008438"/>
          <p14:tracePt t="23535" x="10177463" y="4043363"/>
          <p14:tracePt t="23551" x="9910763" y="4079875"/>
          <p14:tracePt t="23553" x="9750425" y="4114800"/>
          <p14:tracePt t="23569" x="9410700" y="4149725"/>
          <p14:tracePt t="23585" x="9126538" y="4275138"/>
          <p14:tracePt t="23602" x="8877300" y="4400550"/>
          <p14:tracePt t="23618" x="8520113" y="4630738"/>
          <p14:tracePt t="23634" x="8234363" y="4845050"/>
          <p14:tracePt t="23652" x="8039100" y="5005388"/>
          <p14:tracePt t="23668" x="7878763" y="5148263"/>
          <p14:tracePt t="23686" x="7718425" y="5308600"/>
          <p14:tracePt t="23703" x="7610475" y="5451475"/>
          <p14:tracePt t="23722" x="7378700" y="5611813"/>
          <p14:tracePt t="23737" x="7308850" y="5681663"/>
          <p14:tracePt t="23738" x="7272338" y="5718175"/>
          <p14:tracePt t="23756" x="7218363" y="5807075"/>
          <p14:tracePt t="23768" x="7218363" y="5842000"/>
          <p14:tracePt t="23785" x="7183438" y="5861050"/>
          <p14:tracePt t="23820" x="7183438" y="5895975"/>
          <p14:tracePt t="23852" x="7254875" y="5967413"/>
          <p14:tracePt t="23869" x="7397750" y="6073775"/>
          <p14:tracePt t="23885" x="7450138" y="6127750"/>
          <p14:tracePt t="23902" x="7521575" y="6162675"/>
          <p14:tracePt t="23919" x="7521575" y="6251575"/>
          <p14:tracePt t="23938" x="7415213" y="6430963"/>
          <p14:tracePt t="23940" x="7289800" y="6554788"/>
          <p14:tracePt t="23953" x="7183438" y="6643688"/>
        </p14:tracePtLst>
      </p14:laserTraceLst>
    </p:ext>
  </p:extLs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{E92D9C88-D1AD-45FE-9510-1E44A2D4C153}tf67328976_win32</Template>
  <TotalTime>0</TotalTime>
  <Words>935</Words>
  <Application>Microsoft Office PowerPoint</Application>
  <PresentationFormat>Widescreen</PresentationFormat>
  <Paragraphs>95</Paragraphs>
  <Slides>17</Slides>
  <Notes>11</Notes>
  <HiddenSlides>0</HiddenSlides>
  <MMClips>16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Custom</vt:lpstr>
      <vt:lpstr>ATIVIDADE – PROGRAMAÇÃO DE LINGUAGEM NATURAL  ALUNO: RAMON FERREIRA ALENCAR CORRÊA DEBASSOLLES</vt:lpstr>
      <vt:lpstr>AGENDA</vt:lpstr>
      <vt:lpstr>dataset</vt:lpstr>
      <vt:lpstr>Preprocessamento</vt:lpstr>
      <vt:lpstr>SVM + Bag of words</vt:lpstr>
      <vt:lpstr>ANÁLISE DOS RESULTADOS</vt:lpstr>
      <vt:lpstr>Análise de resultados: svm + bow</vt:lpstr>
      <vt:lpstr>SVM + Embeddings</vt:lpstr>
      <vt:lpstr>Apresentação do PowerPoint</vt:lpstr>
      <vt:lpstr>Análise de resultados</vt:lpstr>
      <vt:lpstr>Análise de resultados</vt:lpstr>
      <vt:lpstr>BERT</vt:lpstr>
      <vt:lpstr>Apresentação do PowerPoint</vt:lpstr>
      <vt:lpstr>ANÁLISE DE RESULTADOS</vt:lpstr>
      <vt:lpstr>Desempenho por Classe</vt:lpstr>
      <vt:lpstr>melhorias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Ferreira Alencar Correa Debassolles, Ramon</dc:creator>
  <cp:lastModifiedBy>Ferreira Alencar Correa Debassolles, Ramon</cp:lastModifiedBy>
  <cp:revision>3</cp:revision>
  <dcterms:created xsi:type="dcterms:W3CDTF">2025-01-22T11:21:14Z</dcterms:created>
  <dcterms:modified xsi:type="dcterms:W3CDTF">2025-01-24T13:25:33Z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